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C1C57-844F-B9E8-4BB3-B66759EC55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68EC21-2A0B-C3C9-E666-2A88A25246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B66BFF-D327-755E-4F9A-2BE50793B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5591A-5730-3B5C-61B5-1756AF21B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CB44D-26AD-F911-6C66-77ABDF40B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503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716A7-1107-C425-8C47-BA58A11CB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814C25-9648-DD14-C95C-3D8341F5AB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9D3CA-5491-B32F-2D97-11B2A3902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CFCA3D-5C85-81D1-F69C-1B6B1A774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9E36B7-4103-8AA8-4F28-0355F54B9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300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B0DB8C-098F-D4EC-A4CC-18AEE009BF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14FB5F-F39C-00A7-B50A-BEF8B758A6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AA5F1-22F8-701A-D205-655D39354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7A5B22-66D5-BB4F-D0B4-A993882A2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A41D5-E2CF-31EA-102B-CE722D9E0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766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B479-ABB1-52C0-89CE-415818BDF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A823D-ACDF-7E93-9DC4-BCB075E4F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0E562F-FEF1-46D9-2ADA-E82A2984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60FE5-AF4F-7F27-3F96-A83EE3BE5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A1E175-4645-71E1-90E9-B31BD6B62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046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4813-1FE2-5662-DA53-80AF6A03A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9C7CD4-82C1-8943-B40D-F1941BB7F9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BC6A5-9FC0-E229-7338-7C3F85231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15475-84B9-2E6A-A472-DFEE6C674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9AF24-CADF-103E-F437-5FC6512DC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716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53D2B-ED3B-159B-1F22-3A091C293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14DE6-DE5C-8DED-C657-7FEDF3205D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A236F2-D175-4288-55E4-30CFE3698A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5ECB3B-FE5B-2156-4882-E8EC0BB6C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9DC31E-ECBF-459A-A08A-70BB9E520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4FF700-62D1-C7CA-9119-0F4E933AE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18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44BDA-20D3-088A-1FE2-6053BF4FE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CFEFF4-6B2C-76A3-B24F-C8D4E24774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68AFB1-A6D8-858E-BD7B-6B93832FB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E44B2D-2734-431E-5392-8D22E641AD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301EC-1A42-E4DF-9D76-73CA5A130D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530DEA-5793-1BA2-4822-A738D909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63B125-EC48-C3AF-6E5F-948848458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59F00D-D674-4003-8364-08B0E2474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956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E01E4-33EB-B1D3-109D-2DAB83DDB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17E9BC-929A-D308-D4D2-B3A8F6FB4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28D43F-A93C-EEC8-C66A-6511245E3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98D1D1-896B-9284-1B4D-DFB98C37C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891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F83323-352C-4417-A789-F196EA182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D48F5-2C8A-56F1-6DFC-22D14CD79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7C935E-0E34-13CA-D7EB-5B3A10D2B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80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6F118-6009-AA46-A298-CA4C342CD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AD944-979B-37AD-0250-EBFE73D39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51ACCE-7B2D-70B5-A5F1-EF3E32D518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F7028A-5BB1-7A66-B1BD-FC33E620B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FC8A0E-9F4A-9849-B462-948FD03E8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1805D7-DBB7-F36A-59F9-D609C4012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81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A155C-9153-8A1B-F71E-5B3CC073D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4B3583-116B-2DC4-BADE-F8401CCA41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BB09CC-54D4-4F06-88AA-36BBD483D7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CBEA98-E9DE-4270-CD78-7FE52DA60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346530-682C-5CB9-088F-259EC750E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B98FA8-09E3-D61B-5BFC-F36F185DA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660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8EDF50-8183-9C51-C79A-A0F254368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4D8603-7A74-1D5D-8CAE-814B77EE6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5C099-635F-CE0D-A97C-AA9A2A3FE2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FDCFF-B132-214A-B30B-AB02570B2822}" type="datetimeFigureOut">
              <a:rPr lang="en-US" smtClean="0"/>
              <a:t>2/28/24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87135-E5BE-45ED-FD25-C9D6CE1862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A5CB4-1776-5199-176F-503E87558B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E9A7A-DEB5-9D46-B71C-53FFD3C87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17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8568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72532-3ACD-82B5-C184-2C53C9448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3FC2B-61D9-AE2A-22A9-93010E895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905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AFF00-2ED2-D3CB-B8D9-8E0C73994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87BBE-5403-C2AF-258E-40EBB5FA6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714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35CC0-6908-A57B-12E1-40DD6784F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48DDB-5E48-8E6D-9E15-2D19D5E81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245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151AC-BBB5-3D94-B3DE-66FD6F9B4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0B509-AAD5-A72B-026B-884E2EC65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664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97F70-4C31-C5C7-81C0-AFAA772B0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3883A-BBF6-CFB2-5931-1596F1AD6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22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7A0EE-B0FB-2EFC-25A1-3AC041A8F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AF269-6468-70BE-7C41-807D22F6A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13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E54D4-016A-D5BE-BED5-8CC5A6C03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88BFC-8865-8242-B94A-773983121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609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2BBC5-1E45-5B07-4F4A-7485F35D0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7B36A-250E-8402-3C1A-EEBD6C5AD0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62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90931-175D-06C6-DFE1-AF2FFE558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A331A-CD07-FF96-2027-AA71C70DF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86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Widescreen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Wilkinson</dc:creator>
  <cp:lastModifiedBy>Tom Wilkinson</cp:lastModifiedBy>
  <cp:revision>2</cp:revision>
  <dcterms:created xsi:type="dcterms:W3CDTF">2024-02-28T09:43:06Z</dcterms:created>
  <dcterms:modified xsi:type="dcterms:W3CDTF">2024-02-28T09:45:29Z</dcterms:modified>
</cp:coreProperties>
</file>