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C1C57-844F-B9E8-4BB3-B66759EC5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68EC21-2A0B-C3C9-E666-2A88A25246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66BFF-D327-755E-4F9A-2BE50793B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5591A-5730-3B5C-61B5-1756AF21B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CB44D-26AD-F911-6C66-77ABDF40B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0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716A7-1107-C425-8C47-BA58A11CB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814C25-9648-DD14-C95C-3D8341F5A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9D3CA-5491-B32F-2D97-11B2A3902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FCA3D-5C85-81D1-F69C-1B6B1A774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E36B7-4103-8AA8-4F28-0355F54B9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0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B0DB8C-098F-D4EC-A4CC-18AEE009BF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14FB5F-F39C-00A7-B50A-BEF8B758A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AA5F1-22F8-701A-D205-655D39354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A5B22-66D5-BB4F-D0B4-A993882A2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A41D5-E2CF-31EA-102B-CE722D9E0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6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B479-ABB1-52C0-89CE-415818BDF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A823D-ACDF-7E93-9DC4-BCB075E4F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E562F-FEF1-46D9-2ADA-E82A2984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60FE5-AF4F-7F27-3F96-A83EE3BE5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1E175-4645-71E1-90E9-B31BD6B6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4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4813-1FE2-5662-DA53-80AF6A03A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C7CD4-82C1-8943-B40D-F1941BB7F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BC6A5-9FC0-E229-7338-7C3F85231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15475-84B9-2E6A-A472-DFEE6C674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9AF24-CADF-103E-F437-5FC6512DC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716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53D2B-ED3B-159B-1F22-3A091C293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14DE6-DE5C-8DED-C657-7FEDF3205D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236F2-D175-4288-55E4-30CFE3698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ECB3B-FE5B-2156-4882-E8EC0BB6C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9DC31E-ECBF-459A-A08A-70BB9E520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FF700-62D1-C7CA-9119-0F4E933AE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8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44BDA-20D3-088A-1FE2-6053BF4FE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FEFF4-6B2C-76A3-B24F-C8D4E2477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68AFB1-A6D8-858E-BD7B-6B93832FB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E44B2D-2734-431E-5392-8D22E641AD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301EC-1A42-E4DF-9D76-73CA5A130D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530DEA-5793-1BA2-4822-A738D909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63B125-EC48-C3AF-6E5F-948848458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59F00D-D674-4003-8364-08B0E2474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5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E01E4-33EB-B1D3-109D-2DAB83DDB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17E9BC-929A-D308-D4D2-B3A8F6FB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28D43F-A93C-EEC8-C66A-6511245E3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98D1D1-896B-9284-1B4D-DFB98C37C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F83323-352C-4417-A789-F196EA182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D48F5-2C8A-56F1-6DFC-22D14CD79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7C935E-0E34-13CA-D7EB-5B3A10D2B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8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6F118-6009-AA46-A298-CA4C342CD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AD944-979B-37AD-0250-EBFE73D39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51ACCE-7B2D-70B5-A5F1-EF3E32D51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7028A-5BB1-7A66-B1BD-FC33E620B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FC8A0E-9F4A-9849-B462-948FD03E8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1805D7-DBB7-F36A-59F9-D609C401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1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A155C-9153-8A1B-F71E-5B3CC073D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4B3583-116B-2DC4-BADE-F8401CCA41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BB09CC-54D4-4F06-88AA-36BBD483D7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BEA98-E9DE-4270-CD78-7FE52DA60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46530-682C-5CB9-088F-259EC750E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98FA8-09E3-D61B-5BFC-F36F185DA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60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8EDF50-8183-9C51-C79A-A0F254368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D8603-7A74-1D5D-8CAE-814B77EE6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5C099-635F-CE0D-A97C-AA9A2A3FE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87135-E5BE-45ED-FD25-C9D6CE186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A5CB4-1776-5199-176F-503E87558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1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8568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Wilkinson</dc:creator>
  <cp:lastModifiedBy>Tom Wilkinson</cp:lastModifiedBy>
  <cp:revision>1</cp:revision>
  <dcterms:created xsi:type="dcterms:W3CDTF">2024-02-28T09:43:06Z</dcterms:created>
  <dcterms:modified xsi:type="dcterms:W3CDTF">2024-02-28T09:43:29Z</dcterms:modified>
</cp:coreProperties>
</file>