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6208"/>
  </p:normalViewPr>
  <p:slideViewPr>
    <p:cSldViewPr snapToGrid="0" snapToObjects="1">
      <p:cViewPr varScale="1">
        <p:scale>
          <a:sx n="90" d="100"/>
          <a:sy n="90" d="100"/>
        </p:scale>
        <p:origin x="232" y="8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058BF-C5E1-4B52-BD8A-FD1AD5779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CD51F7-3CC3-4BB7-8291-B1789482E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20447-D6C7-43E1-AE88-1FB66CC9C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10/13/21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E17B6-E7FC-473A-8D5F-0E6B838E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AF4E0-FDDB-42B9-862C-7BBC501CD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229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E922F-6166-4009-A42D-027DC7180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791CF-167D-446D-9F99-6976C986E2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CA422-E040-4DE1-9DA5-C8D37C116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10/13/21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13B0B-60E7-494E-91CB-055BC269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8C554-7C1B-4D8F-9B6B-044926569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371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C66EF0-6ED8-49A7-BDAD-E20A143FAE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FCE9CD-90A9-44BA-B293-0662E077D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77240" y="365125"/>
            <a:ext cx="779526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7DAE0-05C4-460B-B96D-BD183ED03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10/13/21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3CA93-55C9-4AA3-89A0-55490F745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FD820-FF26-4325-816F-310C30F80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14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736C8-0B4F-4655-A630-0B1D2540B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8B888-85E0-4D92-903E-C3FE7E870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48916-250B-4232-BD7D-571FDE79F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10/13/21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8BFB4-647C-4104-B6D4-3346051C3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FA73F-2BE8-4370-AE90-58F4CE51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151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1446D-9FAC-4157-A41A-51675C8BE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0293" y="1709738"/>
            <a:ext cx="10617157" cy="275889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F8D4A-8F93-4399-9546-64F286400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0293" y="4589463"/>
            <a:ext cx="1061715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2FD4-BF96-470C-8247-20DFAE1C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10/13/21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75A2D-86C4-4467-BAB8-E9ED004D2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42A4D-D9B2-4C82-95E4-B86F9F5F3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435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6B3AA-8C30-429E-B934-AF1220438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5834E-691F-4728-88F5-A0C469669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7240" y="1825625"/>
            <a:ext cx="52425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876374-880F-4E25-9F88-79E3C1AB1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9BD69-B509-4FCE-95A8-ED03FFC8C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10/13/21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C287B-AE5B-490B-BF81-A50D7A2E8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C2246-303C-4A29-B6EA-E62CEDE6C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893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2FE79-D5BE-43E8-B6C5-2675B7F4D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57814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9D3A07-BA51-4113-902E-830A887D2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03903"/>
            <a:ext cx="522033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E320A9-E274-4E1B-B02D-9A3F510A1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7240" y="2737063"/>
            <a:ext cx="5220335" cy="3452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E80D3A-C2A8-4B78-B7E2-4908C74B1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0390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5D84DD-9460-4B08-86AD-27486A9400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737063"/>
            <a:ext cx="5183188" cy="3452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B0B7F8-282C-4210-AE7D-F35228BAC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10/13/21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E343A9-1067-4DCF-BACC-1F7F3805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84E471-04DB-4DB5-8CC5-16B3FC88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528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D87C0-272E-4E50-A316-78079B2B9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06C1C9-1F69-432A-858C-D828B56E1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10/13/21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6D9A1B-D149-4B97-B161-3D7C9ADBC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B3722F-8C88-4E54-8CD6-12D31A05F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595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10/13/21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625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035BB-74CC-43E9-B71F-A5C05D17E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ADC9E-7845-4DB1-87E3-6FBFB2B03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C925A8-2A07-43B9-B549-061F36849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2226364"/>
            <a:ext cx="3994785" cy="3642623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A9037-0564-43A1-8156-1D9932E1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10/13/21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F0D40-D0E1-49C9-BE47-91BBC50AB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129BD-890D-412E-9805-D29F4A0D3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310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8ADB4-BA7B-42C2-9C6C-58B2763F8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020" y="457200"/>
            <a:ext cx="405400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519B58-B546-4E6B-BE00-3D1D64DA86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AA0AB8-41A9-4548-9B83-3EFF79A00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18020" y="2250218"/>
            <a:ext cx="4054006" cy="361876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B33ED-A015-4992-A004-33D41CFFA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10/13/21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C29CDA-E85F-47D1-83B7-02A50DEBF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49625F-5352-4136-8AC4-F8899D00A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00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CD62DB5A-5AA0-4E7E-94AB-AD20F02CA8DF}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F086ECE-EF43-4B07-9DD0-59679471A067}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lumMod val="90000"/>
              <a:lumOff val="1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D3A74F-6169-4D30-A245-B46D738BE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2" y="365125"/>
            <a:ext cx="1063751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77E64-7A05-44DA-81FA-6EF4806BB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2" y="1825625"/>
            <a:ext cx="1063751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C5EC6-E331-4312-AC12-56D55F7D2B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77242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3657AA7F-BE72-4467-897E-7A302F46504F}" type="datetimeFigureOut">
              <a:rPr lang="en-US" smtClean="0"/>
              <a:pPr/>
              <a:t>10/13/21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7FC5D-92B2-4B4D-8111-6EDEF2806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8268"/>
            <a:ext cx="41148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A104D-C777-4A6E-8A43-F94028E5E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7156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5747434-7036-48DB-A148-6B3D8EE75CD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505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75" r:id="rId3"/>
    <p:sldLayoutId id="2147483676" r:id="rId4"/>
    <p:sldLayoutId id="2147483681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2" Type="http://schemas.openxmlformats.org/officeDocument/2006/relationships/hyperlink" Target="https://zh.wikipedia.org/wiki/Wikipedia:%E5%85%B3%E4%BA%8E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svg"/><Relationship Id="rId9" Type="http://schemas.openxmlformats.org/officeDocument/2006/relationships/image" Target="../media/image7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zh.wikipedia.org/wiki/305%E6%AF%AB%E7%B1%B350%E5%80%8D%E5%BE%84%E9%80%9F%E5%B0%84%E7%82%AE" TargetMode="External"/><Relationship Id="rId13" Type="http://schemas.openxmlformats.org/officeDocument/2006/relationships/hyperlink" Target="https://zh.wikipedia.org/wiki/%E5%BA%B7%E8%BE%B9%E5%81%9C%E6%88%98%E5%8D%8F%E5%AE%9A" TargetMode="External"/><Relationship Id="rId18" Type="http://schemas.openxmlformats.org/officeDocument/2006/relationships/hyperlink" Target="https://zh.wikipedia.org/wiki/%E5%85%AC%E6%B5%B7%E8%88%B0%E9%98%9F%E8%87%AA%E6%B2%89%E4%BA%8B%E4%BB%B6" TargetMode="External"/><Relationship Id="rId3" Type="http://schemas.openxmlformats.org/officeDocument/2006/relationships/hyperlink" Target="https://zh.wikipedia.org/wiki/%E5%BE%B7%E6%84%8F%E5%BF%97%E5%B8%9D%E5%9C%8B%E6%B5%B7%E8%BB%8D" TargetMode="External"/><Relationship Id="rId7" Type="http://schemas.openxmlformats.org/officeDocument/2006/relationships/hyperlink" Target="https://zh.wikipedia.org/wiki/%E6%B1%89%E5%A0%A1%E4%BC%8F%E5%B0%94%E9%93%BF%E8%88%B9%E5%8E%82" TargetMode="External"/><Relationship Id="rId12" Type="http://schemas.openxmlformats.org/officeDocument/2006/relationships/hyperlink" Target="https://zh.wikipedia.org/wiki/%E5%B7%B4%E7%99%BB%E5%8F%B7%E6%88%98%E5%88%97%E8%88%B0" TargetMode="External"/><Relationship Id="rId17" Type="http://schemas.openxmlformats.org/officeDocument/2006/relationships/hyperlink" Target="https://zh.wikipedia.org/wiki/%E8%B7%AF%E5%BE%B7%E7%B6%AD%E5%B8%8C%C2%B7%E9%A6%AE%C2%B7%E7%BE%85%E4%BC%8A%E7%89%B9" TargetMode="External"/><Relationship Id="rId2" Type="http://schemas.openxmlformats.org/officeDocument/2006/relationships/hyperlink" Target="https://zh.wikipedia.org/wiki/%E8%85%93%E7%89%B9%E7%83%88%E5%A4%A7%E5%B8%9D%E5%8F%B7%E6%88%98%E5%88%97%E8%88%B0" TargetMode="External"/><Relationship Id="rId16" Type="http://schemas.openxmlformats.org/officeDocument/2006/relationships/hyperlink" Target="https://zh.wikipedia.org/wiki/%E6%96%AF%E5%8D%A1%E5%B8%95%E6%B9%BE" TargetMode="External"/><Relationship Id="rId20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zh.wikipedia.org/wiki/%E6%88%98%E5%88%97%E8%88%B0" TargetMode="External"/><Relationship Id="rId11" Type="http://schemas.openxmlformats.org/officeDocument/2006/relationships/hyperlink" Target="https://zh.wikipedia.org/wiki/%E6%97%97%E8%89%A6" TargetMode="External"/><Relationship Id="rId5" Type="http://schemas.openxmlformats.org/officeDocument/2006/relationships/hyperlink" Target="https://zh.wikipedia.org/wiki/%E6%97%A0%E7%95%8F%E8%88%B0" TargetMode="External"/><Relationship Id="rId15" Type="http://schemas.openxmlformats.org/officeDocument/2006/relationships/hyperlink" Target="https://zh.wikipedia.org/wiki/%E8%8B%B1%E5%9B%BD%E7%9A%87%E5%AE%B6%E6%B5%B7%E5%86%9B" TargetMode="External"/><Relationship Id="rId10" Type="http://schemas.openxmlformats.org/officeDocument/2006/relationships/hyperlink" Target="https://zh.wikipedia.org/wiki/%E5%85%AC%E6%B5%B7%E8%88%B0%E9%98%9F" TargetMode="External"/><Relationship Id="rId19" Type="http://schemas.openxmlformats.org/officeDocument/2006/relationships/hyperlink" Target="https://zh.wikipedia.org/wiki/File:SMS_Friedrich_der_Grosse2.jpg" TargetMode="External"/><Relationship Id="rId4" Type="http://schemas.openxmlformats.org/officeDocument/2006/relationships/hyperlink" Target="https://zh.wikipedia.org/wiki/%E7%9A%87%E5%B8%9D%E7%B4%9A%E6%88%B0%E8%89%A6" TargetMode="External"/><Relationship Id="rId9" Type="http://schemas.openxmlformats.org/officeDocument/2006/relationships/hyperlink" Target="https://zh.wikipedia.org/wiki/%E7%AC%AC%E4%B8%80%E6%AC%A1%E4%B8%96%E7%95%8C%E5%A4%A7%E6%88%98" TargetMode="External"/><Relationship Id="rId14" Type="http://schemas.openxmlformats.org/officeDocument/2006/relationships/hyperlink" Target="https://zh.wikipedia.org/wiki/%E4%B8%BB%E5%8A%9B%E8%89%A6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zh.wikipedia.org/wiki/%E6%B5%81%E9%80%9A%E8%B2%A8%E5%B9%A3%E5%88%97%E8%A1%A8" TargetMode="External"/><Relationship Id="rId3" Type="http://schemas.openxmlformats.org/officeDocument/2006/relationships/hyperlink" Target="https://zh.wikipedia.org/wiki/2003%E5%B9%B4%E7%83%AD%E5%B8%A6%E9%A3%8E%E6%9A%B4%E4%BA%A8%E5%88%A9" TargetMode="External"/><Relationship Id="rId7" Type="http://schemas.openxmlformats.org/officeDocument/2006/relationships/hyperlink" Target="https://zh.wikipedia.org/wiki/%E9%87%91%E9%A6%AC%E7%8D%8E%E6%9C%80%E4%BD%B3%E5%A5%B3%E4%B8%BB%E8%A7%92" TargetMode="External"/><Relationship Id="rId2" Type="http://schemas.openxmlformats.org/officeDocument/2006/relationships/hyperlink" Target="https://zh.wikipedia.org/wiki/Wikipedia:%E5%85%B8%E7%AF%84%E6%A2%9D%E7%9B%A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zh.wikipedia.org/wiki/Wikipedia:%E7%89%B9%E8%89%B2%E5%88%97%E8%A1%A8" TargetMode="External"/><Relationship Id="rId5" Type="http://schemas.openxmlformats.org/officeDocument/2006/relationships/hyperlink" Target="https://zh.wikipedia.org/wiki/%E7%A1%AE%E8%AE%A4%E6%AD%BB%E4%BA%A1" TargetMode="External"/><Relationship Id="rId4" Type="http://schemas.openxmlformats.org/officeDocument/2006/relationships/hyperlink" Target="https://zh.wikipedia.org/wiki/%E5%A4%8F%E5%A8%81%E5%A4%B7%E4%B8%80%E7%99%BE%E4%BA%94%E5%8D%81%E5%91%A8%E5%B9%B4%E7%BA%AA%E5%BF%B5%E5%8D%8A%E7%BE%8E%E5%85%83" TargetMode="External"/><Relationship Id="rId9" Type="http://schemas.openxmlformats.org/officeDocument/2006/relationships/hyperlink" Target="https://zh.wikipedia.org/wiki/2007%E5%B9%B4%E5%A4%A7%E8%A5%BF%E6%B4%8B%E9%A3%93%E9%A3%8E%E5%AD%A3%E6%97%B6%E9%97%B4%E8%BD%B4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zh.wikipedia.org/wiki/%E4%B8%89%E7%BB%B4%E8%AE%A1%E7%AE%97%E6%9C%BA%E5%9B%BE%E5%BD%A2" TargetMode="External"/><Relationship Id="rId13" Type="http://schemas.openxmlformats.org/officeDocument/2006/relationships/hyperlink" Target="https://zh.wikipedia.org/wiki/%E7%95%A2%E6%A5%AD_(%E6%BC%94%E8%97%9D%E7%95%8C)" TargetMode="External"/><Relationship Id="rId18" Type="http://schemas.openxmlformats.org/officeDocument/2006/relationships/hyperlink" Target="https://zh.wikipedia.org/wiki/%E6%B9%96%E5%8C%97%E7%9C%81" TargetMode="External"/><Relationship Id="rId3" Type="http://schemas.openxmlformats.org/officeDocument/2006/relationships/hyperlink" Target="https://zh.wikipedia.org/wiki/%E5%8C%97%E4%BA%AC%E5%9C%B0%E9%93%81%E4%B8%80%E5%8F%B7%E7%BA%BF%E3%80%81%E5%85%AB%E9%80%9A%E7%BA%BF%E8%B4%AF%E9%80%9A%E8%BF%90%E8%90%A5%E6%94%B9%E9%80%A0%E5%B7%A5%E7%A8%8B" TargetMode="External"/><Relationship Id="rId21" Type="http://schemas.openxmlformats.org/officeDocument/2006/relationships/hyperlink" Target="https://zh.wikipedia.org/wiki/%E9%A2%B1%E9%A2%A8%E7%92%A8%E6%A8%B9_(2021%E5%B9%B4)" TargetMode="External"/><Relationship Id="rId7" Type="http://schemas.openxmlformats.org/officeDocument/2006/relationships/hyperlink" Target="https://zh.wikipedia.org/wiki/%E5%8C%97%E4%BA%AC%E5%9F%8E%E5%B8%82%E5%89%AF%E4%B8%AD%E5%BF%83" TargetMode="External"/><Relationship Id="rId12" Type="http://schemas.openxmlformats.org/officeDocument/2006/relationships/hyperlink" Target="https://zh.wikipedia.org/wiki/NOGIZAKA46_Mai_Shiraishi_Graduation_Concert_%EF%BD%9EAlways_beside_you%EF%BD%9E" TargetMode="External"/><Relationship Id="rId17" Type="http://schemas.openxmlformats.org/officeDocument/2006/relationships/hyperlink" Target="https://zh.wikipedia.org/wiki/%E6%88%80%E6%84%9B%E7%B6%BA%E8%AD%9A%EF%BD%9E%E4%B8%8D%E5%AD%98%E5%9C%A8%E7%9A%84%E5%A4%8F%E5%A4%A9%EF%BD%9E" TargetMode="External"/><Relationship Id="rId2" Type="http://schemas.openxmlformats.org/officeDocument/2006/relationships/hyperlink" Target="https://zh.wikipedia.org/wiki/%E5%8C%97%E4%BA%AC%E5%9C%B0%E9%93%81" TargetMode="External"/><Relationship Id="rId16" Type="http://schemas.openxmlformats.org/officeDocument/2006/relationships/hyperlink" Target="https://zh.wikipedia.org/wiki/%E5%8A%A0%E8%97%A4%E5%98%89%E6%98%8E" TargetMode="External"/><Relationship Id="rId20" Type="http://schemas.openxmlformats.org/officeDocument/2006/relationships/hyperlink" Target="https://zh.wikipedia.org/wiki/%E8%99%9B%E6%93%ACYouTube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zh.wikipedia.org/wiki/%E9%80%9A%E5%B7%9E%E5%8C%BA_(%E5%8C%97%E4%BA%AC%E5%B8%82)" TargetMode="External"/><Relationship Id="rId11" Type="http://schemas.openxmlformats.org/officeDocument/2006/relationships/hyperlink" Target="https://zh.wikipedia.org/wiki/%E7%99%BD%E7%9F%B3%E9%BA%BB%E8%A1%A3" TargetMode="External"/><Relationship Id="rId5" Type="http://schemas.openxmlformats.org/officeDocument/2006/relationships/hyperlink" Target="https://zh.wikipedia.org/wiki/%E5%8C%97%E4%BA%AC%E5%9C%B0%E9%93%817%E5%8F%B7%E7%BA%BF" TargetMode="External"/><Relationship Id="rId15" Type="http://schemas.openxmlformats.org/officeDocument/2006/relationships/hyperlink" Target="https://zh.wikipedia.org/wiki/%E6%9C%83%E6%B4%A5%E8%97%A9" TargetMode="External"/><Relationship Id="rId23" Type="http://schemas.openxmlformats.org/officeDocument/2006/relationships/hyperlink" Target="https://zh.wikipedia.org/wiki/%E7%A6%8F%E5%86%88%E5%8E%BF" TargetMode="External"/><Relationship Id="rId10" Type="http://schemas.openxmlformats.org/officeDocument/2006/relationships/hyperlink" Target="https://zh.wikipedia.org/wiki/%E4%B9%83%E6%9C%A8%E5%9D%8246" TargetMode="External"/><Relationship Id="rId19" Type="http://schemas.openxmlformats.org/officeDocument/2006/relationships/hyperlink" Target="https://zh.wikipedia.org/wiki/%E6%AD%A6%E6%B1%89%E5%B8%82" TargetMode="External"/><Relationship Id="rId4" Type="http://schemas.openxmlformats.org/officeDocument/2006/relationships/hyperlink" Target="https://zh.wikipedia.org/wiki/%E5%8C%97%E4%BA%AC%E5%9C%B0%E9%93%816%E5%8F%B7%E7%BA%BF" TargetMode="External"/><Relationship Id="rId9" Type="http://schemas.openxmlformats.org/officeDocument/2006/relationships/hyperlink" Target="https://zh.wikipedia.org/wiki/%E8%99%9B%E6%93%AC%E9%8F%A1%E9%A0%AD%E7%B3%BB%E7%B5%B1" TargetMode="External"/><Relationship Id="rId14" Type="http://schemas.openxmlformats.org/officeDocument/2006/relationships/hyperlink" Target="https://zh.wikipedia.org/wiki/%E4%B8%89%E6%98%A5%E8%97%A9" TargetMode="External"/><Relationship Id="rId22" Type="http://schemas.openxmlformats.org/officeDocument/2006/relationships/hyperlink" Target="https://zh.wikipedia.org/wiki/%E7%83%AD%E5%B8%A6%E9%A3%8E%E6%9A%B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D04CF648-5CB3-49E4-BE34-8A0598901A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69E559C-09DA-4586-86C9-F3C05D9A08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lumMod val="90000"/>
              <a:lumOff val="1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2D56EE-C9A0-924B-B519-200E021F96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8681" y="1122363"/>
            <a:ext cx="4893617" cy="2387600"/>
          </a:xfrm>
        </p:spPr>
        <p:txBody>
          <a:bodyPr>
            <a:normAutofit/>
          </a:bodyPr>
          <a:lstStyle/>
          <a:p>
            <a:br>
              <a:rPr lang="ja-JP" altLang="en-US"/>
            </a:br>
            <a:r>
              <a:rPr lang="ja-JP" altLang="en-US" b="1">
                <a:hlinkClick r:id="rId2" tooltip="Wikipedia:關於"/>
              </a:rPr>
              <a:t>維基百科</a:t>
            </a:r>
            <a:br>
              <a:rPr lang="ja-JP" altLang="en-US" b="1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0E532D-7ED4-534C-857A-7FF838F179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8681" y="3602038"/>
            <a:ext cx="4893617" cy="1655762"/>
          </a:xfrm>
        </p:spPr>
        <p:txBody>
          <a:bodyPr>
            <a:normAutofit/>
          </a:bodyPr>
          <a:lstStyle/>
          <a:p>
            <a:r>
              <a:rPr lang="ja-JP" altLang="en-US" b="1"/>
              <a:t>典範條目</a:t>
            </a:r>
          </a:p>
          <a:p>
            <a:endParaRPr lang="en-US" dirty="0"/>
          </a:p>
        </p:txBody>
      </p:sp>
      <p:sp>
        <p:nvSpPr>
          <p:cNvPr id="37" name="Rectangle 33">
            <a:extLst>
              <a:ext uri="{FF2B5EF4-FFF2-40B4-BE49-F238E27FC236}">
                <a16:creationId xmlns:a16="http://schemas.microsoft.com/office/drawing/2014/main" id="{8ED0EEA0-F821-4F0C-B78E-25855FBB41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0" y="0"/>
            <a:ext cx="3429000" cy="3429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6" name="Graphic 35">
            <a:extLst>
              <a:ext uri="{FF2B5EF4-FFF2-40B4-BE49-F238E27FC236}">
                <a16:creationId xmlns:a16="http://schemas.microsoft.com/office/drawing/2014/main" id="{14548BC0-162E-4107-81DF-7389BF82F6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" y="0"/>
            <a:ext cx="3429000" cy="3429000"/>
          </a:xfrm>
          <a:prstGeom prst="rect">
            <a:avLst/>
          </a:prstGeom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id="{432C5BC4-015B-41F9-B453-DBEC7124E3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3000" y="0"/>
            <a:ext cx="3429000" cy="3429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Wildflowers in a meadow with a sunrise">
            <a:extLst>
              <a:ext uri="{FF2B5EF4-FFF2-40B4-BE49-F238E27FC236}">
                <a16:creationId xmlns:a16="http://schemas.microsoft.com/office/drawing/2014/main" id="{3E2A756E-6A01-4697-A437-C9353BB2C4E7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7199" r="6802" b="2"/>
          <a:stretch/>
        </p:blipFill>
        <p:spPr>
          <a:xfrm>
            <a:off x="8764800" y="10"/>
            <a:ext cx="3427200" cy="3427190"/>
          </a:xfrm>
          <a:prstGeom prst="rect">
            <a:avLst/>
          </a:prstGeom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9D6650AA-9995-401C-A354-276AB7A385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0" y="3427200"/>
            <a:ext cx="3430800" cy="34308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Graphic 41">
            <a:extLst>
              <a:ext uri="{FF2B5EF4-FFF2-40B4-BE49-F238E27FC236}">
                <a16:creationId xmlns:a16="http://schemas.microsoft.com/office/drawing/2014/main" id="{426F328A-7115-49F4-83C9-F86F47F84C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6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050" y="3431700"/>
            <a:ext cx="3429000" cy="3429000"/>
          </a:xfrm>
          <a:prstGeom prst="rect">
            <a:avLst/>
          </a:prstGeom>
        </p:spPr>
      </p:pic>
      <p:sp>
        <p:nvSpPr>
          <p:cNvPr id="44" name="Rectangle 43">
            <a:extLst>
              <a:ext uri="{FF2B5EF4-FFF2-40B4-BE49-F238E27FC236}">
                <a16:creationId xmlns:a16="http://schemas.microsoft.com/office/drawing/2014/main" id="{0D0A4853-EC6F-4CC5-A9EC-F91612C63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1200" y="3427200"/>
            <a:ext cx="3430800" cy="3430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6" name="Graphic 45">
            <a:extLst>
              <a:ext uri="{FF2B5EF4-FFF2-40B4-BE49-F238E27FC236}">
                <a16:creationId xmlns:a16="http://schemas.microsoft.com/office/drawing/2014/main" id="{DF2AA3CE-B974-48CA-96E0-5573A78E36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767754" y="3424500"/>
            <a:ext cx="3429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39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B2D9A-D34B-3642-839D-B03C74E65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/>
              <a:t>典範條目</a:t>
            </a:r>
            <a:br>
              <a:rPr lang="ja-JP" altLang="en-US" b="1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EDEABF-EA96-9246-B448-E6B92243C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982" y="2865438"/>
            <a:ext cx="10637518" cy="4351338"/>
          </a:xfrm>
        </p:spPr>
        <p:txBody>
          <a:bodyPr/>
          <a:lstStyle/>
          <a:p>
            <a:r>
              <a:rPr lang="en-US" altLang="en-US" b="1" dirty="0">
                <a:latin typeface="Arial" panose="020B0604020202020204" pitchFamily="34" charset="0"/>
                <a:hlinkClick r:id="rId2" tooltip="腓特烈大帝號戰艦"/>
              </a:rPr>
              <a:t>腓特烈大帝號戰艦</a:t>
            </a:r>
            <a:r>
              <a:rPr lang="en-US" altLang="en-US" dirty="0">
                <a:latin typeface="Arial" panose="020B0604020202020204" pitchFamily="34" charset="0"/>
              </a:rPr>
              <a:t>是</a:t>
            </a:r>
            <a:r>
              <a:rPr lang="en-US" altLang="en-US" dirty="0">
                <a:latin typeface="Arial" panose="020B0604020202020204" pitchFamily="34" charset="0"/>
                <a:hlinkClick r:id="rId3" tooltip="德意志帝國海軍"/>
              </a:rPr>
              <a:t>德意志帝國海軍</a:t>
            </a:r>
            <a:r>
              <a:rPr lang="en-US" altLang="en-US" dirty="0">
                <a:latin typeface="Arial" panose="020B0604020202020204" pitchFamily="34" charset="0"/>
              </a:rPr>
              <a:t>五艘</a:t>
            </a:r>
            <a:r>
              <a:rPr lang="en-US" altLang="en-US" dirty="0">
                <a:latin typeface="Arial" panose="020B0604020202020204" pitchFamily="34" charset="0"/>
                <a:hlinkClick r:id="rId4" tooltip="皇帝級戰艦"/>
              </a:rPr>
              <a:t>皇帝級</a:t>
            </a:r>
            <a:r>
              <a:rPr lang="en-US" altLang="en-US" dirty="0">
                <a:latin typeface="Arial" panose="020B0604020202020204" pitchFamily="34" charset="0"/>
                <a:hlinkClick r:id="rId5" tooltip="無畏艦"/>
              </a:rPr>
              <a:t>無畏</a:t>
            </a:r>
            <a:r>
              <a:rPr lang="en-US" altLang="en-US" dirty="0">
                <a:latin typeface="Arial" panose="020B0604020202020204" pitchFamily="34" charset="0"/>
                <a:hlinkClick r:id="rId6" tooltip="戰艦"/>
              </a:rPr>
              <a:t>戰艦</a:t>
            </a:r>
            <a:r>
              <a:rPr lang="en-US" altLang="en-US" dirty="0">
                <a:latin typeface="Arial" panose="020B0604020202020204" pitchFamily="34" charset="0"/>
              </a:rPr>
              <a:t>的2號艦。它由漢堡的</a:t>
            </a:r>
            <a:r>
              <a:rPr lang="en-US" altLang="en-US" dirty="0">
                <a:latin typeface="Arial" panose="020B0604020202020204" pitchFamily="34" charset="0"/>
                <a:hlinkClick r:id="rId7" tooltip="漢堡伏爾鏗船廠"/>
              </a:rPr>
              <a:t>伏爾鏗船廠</a:t>
            </a:r>
            <a:r>
              <a:rPr lang="en-US" altLang="en-US" dirty="0">
                <a:latin typeface="Arial" panose="020B0604020202020204" pitchFamily="34" charset="0"/>
              </a:rPr>
              <a:t>承建，1912年10月15日交付使用。該艦在五座雙聯裝炮塔中裝備有十門</a:t>
            </a:r>
            <a:r>
              <a:rPr lang="en-US" altLang="en-US" dirty="0">
                <a:latin typeface="Arial" panose="020B0604020202020204" pitchFamily="34" charset="0"/>
                <a:hlinkClick r:id="rId8" tooltip="305毫米50倍徑速射炮"/>
              </a:rPr>
              <a:t>305毫米50倍徑速射炮</a:t>
            </a:r>
            <a:r>
              <a:rPr lang="en-US" altLang="en-US" dirty="0">
                <a:latin typeface="Arial" panose="020B0604020202020204" pitchFamily="34" charset="0"/>
              </a:rPr>
              <a:t>，。在</a:t>
            </a:r>
            <a:r>
              <a:rPr lang="en-US" altLang="en-US" dirty="0">
                <a:latin typeface="Arial" panose="020B0604020202020204" pitchFamily="34" charset="0"/>
                <a:hlinkClick r:id="rId9" tooltip="第一次世界大戰"/>
              </a:rPr>
              <a:t>第一次世界大戰</a:t>
            </a:r>
            <a:r>
              <a:rPr lang="en-US" altLang="en-US" dirty="0">
                <a:latin typeface="Arial" panose="020B0604020202020204" pitchFamily="34" charset="0"/>
              </a:rPr>
              <a:t>的大部分時間裡，腓特烈大帝號都隸屬於</a:t>
            </a:r>
            <a:r>
              <a:rPr lang="en-US" altLang="en-US" dirty="0">
                <a:latin typeface="Arial" panose="020B0604020202020204" pitchFamily="34" charset="0"/>
                <a:hlinkClick r:id="rId10" tooltip="公海艦隊"/>
              </a:rPr>
              <a:t>公海艦隊</a:t>
            </a:r>
            <a:r>
              <a:rPr lang="en-US" altLang="en-US" dirty="0">
                <a:latin typeface="Arial" panose="020B0604020202020204" pitchFamily="34" charset="0"/>
              </a:rPr>
              <a:t>的第三戰列分艦隊，並從入役後至1917年一直擔任艦隊的</a:t>
            </a:r>
            <a:r>
              <a:rPr lang="en-US" altLang="en-US" dirty="0">
                <a:latin typeface="Arial" panose="020B0604020202020204" pitchFamily="34" charset="0"/>
                <a:hlinkClick r:id="rId11" tooltip="旗艦"/>
              </a:rPr>
              <a:t>旗艦</a:t>
            </a:r>
            <a:r>
              <a:rPr lang="en-US" altLang="en-US" dirty="0">
                <a:latin typeface="Arial" panose="020B0604020202020204" pitchFamily="34" charset="0"/>
              </a:rPr>
              <a:t>。腓特烈大帝號參與了一戰期間的所有艦隊主要行動。之後，腓特烈大帝號的艦隊旗艦職責被</a:t>
            </a:r>
            <a:r>
              <a:rPr lang="en-US" altLang="en-US" dirty="0">
                <a:latin typeface="Arial" panose="020B0604020202020204" pitchFamily="34" charset="0"/>
                <a:hlinkClick r:id="rId12" tooltip="巴登號戰艦"/>
              </a:rPr>
              <a:t>巴登號</a:t>
            </a:r>
            <a:r>
              <a:rPr lang="en-US" altLang="en-US" dirty="0">
                <a:latin typeface="Arial" panose="020B0604020202020204" pitchFamily="34" charset="0"/>
              </a:rPr>
              <a:t>所取代。隨著德國戰敗並於1918年11月簽署了</a:t>
            </a:r>
            <a:r>
              <a:rPr lang="en-US" altLang="en-US" dirty="0">
                <a:latin typeface="Arial" panose="020B0604020202020204" pitchFamily="34" charset="0"/>
                <a:hlinkClick r:id="rId13" tooltip="康邊停戰協定"/>
              </a:rPr>
              <a:t>停戰協定</a:t>
            </a:r>
            <a:r>
              <a:rPr lang="en-US" altLang="en-US" dirty="0">
                <a:latin typeface="Arial" panose="020B0604020202020204" pitchFamily="34" charset="0"/>
              </a:rPr>
              <a:t>後，腓特烈大帝號與公海艦隊的大部分</a:t>
            </a:r>
            <a:r>
              <a:rPr lang="en-US" altLang="en-US" dirty="0">
                <a:latin typeface="Arial" panose="020B0604020202020204" pitchFamily="34" charset="0"/>
                <a:hlinkClick r:id="rId14" tooltip="主力艦"/>
              </a:rPr>
              <a:t>主力艦</a:t>
            </a:r>
            <a:r>
              <a:rPr lang="en-US" altLang="en-US" dirty="0">
                <a:latin typeface="Arial" panose="020B0604020202020204" pitchFamily="34" charset="0"/>
              </a:rPr>
              <a:t>都被</a:t>
            </a:r>
            <a:r>
              <a:rPr lang="en-US" altLang="en-US" dirty="0">
                <a:latin typeface="Arial" panose="020B0604020202020204" pitchFamily="34" charset="0"/>
                <a:hlinkClick r:id="rId15" tooltip="英國皇家海軍"/>
              </a:rPr>
              <a:t>英國皇家海軍</a:t>
            </a:r>
            <a:r>
              <a:rPr lang="en-US" altLang="en-US" dirty="0">
                <a:latin typeface="Arial" panose="020B0604020202020204" pitchFamily="34" charset="0"/>
              </a:rPr>
              <a:t>扣押在</a:t>
            </a:r>
            <a:r>
              <a:rPr lang="en-US" altLang="en-US" dirty="0">
                <a:latin typeface="Arial" panose="020B0604020202020204" pitchFamily="34" charset="0"/>
                <a:hlinkClick r:id="rId16" tooltip="斯卡帕灣"/>
              </a:rPr>
              <a:t>斯卡帕灣</a:t>
            </a:r>
            <a:r>
              <a:rPr lang="en-US" altLang="en-US" dirty="0">
                <a:latin typeface="Arial" panose="020B0604020202020204" pitchFamily="34" charset="0"/>
              </a:rPr>
              <a:t>。1919年6月21日，海軍少將</a:t>
            </a:r>
            <a:r>
              <a:rPr lang="en-US" altLang="en-US" dirty="0">
                <a:latin typeface="Arial" panose="020B0604020202020204" pitchFamily="34" charset="0"/>
                <a:hlinkClick r:id="rId17" tooltip="路德維希·馮·羅伊特"/>
              </a:rPr>
              <a:t>路德維希·馮·羅伊特</a:t>
            </a:r>
            <a:r>
              <a:rPr lang="en-US" altLang="en-US" dirty="0">
                <a:latin typeface="Arial" panose="020B0604020202020204" pitchFamily="34" charset="0"/>
              </a:rPr>
              <a:t>作為被扣押艦隊的指揮官，下令</a:t>
            </a:r>
            <a:r>
              <a:rPr lang="en-US" altLang="en-US" dirty="0">
                <a:latin typeface="Arial" panose="020B0604020202020204" pitchFamily="34" charset="0"/>
                <a:hlinkClick r:id="rId18" tooltip="公海艦隊自沉事件"/>
              </a:rPr>
              <a:t>全數鑿沉己方艦隊</a:t>
            </a:r>
            <a:r>
              <a:rPr lang="en-US" altLang="en-US" dirty="0">
                <a:latin typeface="Arial" panose="020B0604020202020204" pitchFamily="34" charset="0"/>
              </a:rPr>
              <a:t>，以確保英國人無法強占艦隻。腓特烈大帝號於1936年被打撈上岸並拆解報廢。 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B100C64-3135-F148-951B-D2D17B9B01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56260" y="262677"/>
            <a:ext cx="12192000" cy="1554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en-US" altLang="en-US" sz="9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      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8" name="Picture 4">
            <a:hlinkClick r:id="rId19"/>
            <a:extLst>
              <a:ext uri="{FF2B5EF4-FFF2-40B4-BE49-F238E27FC236}">
                <a16:creationId xmlns:a16="http://schemas.microsoft.com/office/drawing/2014/main" id="{CEE3A1AD-17E5-0442-A879-D0CD027C03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500" y="622300"/>
            <a:ext cx="2413000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7038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5E5D3-FB47-4248-9C21-78A3F2118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/>
              <a:t>典範條目</a:t>
            </a:r>
            <a:br>
              <a:rPr lang="ja-JP" altLang="en-US" b="1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6A6CA-0FCF-CC4E-8BF4-C7317CD4A1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>
                <a:hlinkClick r:id="rId2" tooltip="Wikipedia:典範條目"/>
              </a:rPr>
              <a:t>其他典範條目</a:t>
            </a:r>
            <a:r>
              <a:rPr lang="ja-JP" altLang="en-US"/>
              <a:t>：</a:t>
            </a:r>
            <a:r>
              <a:rPr lang="en-US" altLang="ja-JP" dirty="0">
                <a:hlinkClick r:id="rId3" tooltip="2003年熱帶風暴亨利"/>
              </a:rPr>
              <a:t>2003</a:t>
            </a:r>
            <a:r>
              <a:rPr lang="ja-JP" altLang="en-US">
                <a:hlinkClick r:id="rId3" tooltip="2003年熱帶風暴亨利"/>
              </a:rPr>
              <a:t>年熱帶風暴亨利</a:t>
            </a:r>
            <a:r>
              <a:rPr lang="ja-JP" altLang="en-US"/>
              <a:t>－</a:t>
            </a:r>
            <a:r>
              <a:rPr lang="ja-JP" altLang="en-US">
                <a:hlinkClick r:id="rId4" tooltip="夏威夷一百五十周年紀念半美元"/>
              </a:rPr>
              <a:t>夏威夷一百五十周年紀念半美元</a:t>
            </a:r>
            <a:r>
              <a:rPr lang="ja-JP" altLang="en-US"/>
              <a:t>－</a:t>
            </a:r>
            <a:r>
              <a:rPr lang="ja-JP" altLang="en-US">
                <a:hlinkClick r:id="rId5" tooltip="確認死亡"/>
              </a:rPr>
              <a:t>確認死亡</a:t>
            </a:r>
            <a:endParaRPr lang="ja-JP" altLang="en-US"/>
          </a:p>
          <a:p>
            <a:r>
              <a:rPr lang="ja-JP" altLang="en-US">
                <a:hlinkClick r:id="rId6" tooltip="Wikipedia:特色列表"/>
              </a:rPr>
              <a:t>其他特色列表</a:t>
            </a:r>
            <a:r>
              <a:rPr lang="ja-JP" altLang="en-US"/>
              <a:t>：</a:t>
            </a:r>
            <a:r>
              <a:rPr lang="ja-JP" altLang="en-US">
                <a:hlinkClick r:id="rId7" tooltip="金馬獎最佳女主角"/>
              </a:rPr>
              <a:t>金馬獎最佳女主角</a:t>
            </a:r>
            <a:r>
              <a:rPr lang="ja-JP" altLang="en-US"/>
              <a:t>－</a:t>
            </a:r>
            <a:r>
              <a:rPr lang="ja-JP" altLang="en-US">
                <a:hlinkClick r:id="rId8" tooltip="流通貨幣列表"/>
              </a:rPr>
              <a:t>流通貨幣列表</a:t>
            </a:r>
            <a:r>
              <a:rPr lang="ja-JP" altLang="en-US"/>
              <a:t>－</a:t>
            </a:r>
            <a:r>
              <a:rPr lang="en-US" altLang="ja-JP" dirty="0">
                <a:hlinkClick r:id="rId9" tooltip="2007年大西洋颶風季時間軸"/>
              </a:rPr>
              <a:t>2007</a:t>
            </a:r>
            <a:r>
              <a:rPr lang="ja-JP" altLang="en-US">
                <a:hlinkClick r:id="rId9" tooltip="2007年大西洋颶風季時間軸"/>
              </a:rPr>
              <a:t>年大西洋颶風季時間軸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07001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5587C-DEEF-F04B-9495-4B3F4BFD9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/>
              <a:t>你知道嗎？</a:t>
            </a:r>
            <a:br>
              <a:rPr lang="ja-JP" altLang="en-US" b="1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725BE-0A83-4B41-AC0D-50E87A77EF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>
                <a:hlinkClick r:id="rId2" tooltip="北京地鐵"/>
              </a:rPr>
              <a:t>北京地鐵</a:t>
            </a:r>
            <a:r>
              <a:rPr lang="ja-JP" altLang="en-US"/>
              <a:t>的</a:t>
            </a:r>
            <a:r>
              <a:rPr lang="ja-JP" altLang="en-US" b="1">
                <a:hlinkClick r:id="rId3" tooltip="北京地鐵一號線、八通線貫通運營改造工程"/>
              </a:rPr>
              <a:t>哪一項工程</a:t>
            </a:r>
            <a:r>
              <a:rPr lang="ja-JP" altLang="en-US"/>
              <a:t>繼</a:t>
            </a:r>
            <a:r>
              <a:rPr lang="en-US" altLang="ja-JP" dirty="0">
                <a:hlinkClick r:id="rId4" tooltip="北京地鐵6號線"/>
              </a:rPr>
              <a:t>6</a:t>
            </a:r>
            <a:r>
              <a:rPr lang="ja-JP" altLang="en-US">
                <a:hlinkClick r:id="rId4" tooltip="北京地鐵6號線"/>
              </a:rPr>
              <a:t>號線</a:t>
            </a:r>
            <a:r>
              <a:rPr lang="ja-JP" altLang="en-US"/>
              <a:t>和</a:t>
            </a:r>
            <a:r>
              <a:rPr lang="en-US" altLang="ja-JP" dirty="0">
                <a:hlinkClick r:id="rId5" tooltip="北京地鐵7號線"/>
              </a:rPr>
              <a:t>7</a:t>
            </a:r>
            <a:r>
              <a:rPr lang="ja-JP" altLang="en-US">
                <a:hlinkClick r:id="rId5" tooltip="北京地鐵7號線"/>
              </a:rPr>
              <a:t>號線</a:t>
            </a:r>
            <a:r>
              <a:rPr lang="ja-JP" altLang="en-US"/>
              <a:t>之後，進一步改善了</a:t>
            </a:r>
            <a:r>
              <a:rPr lang="ja-JP" altLang="en-US">
                <a:hlinkClick r:id="rId6" tooltip="通州區 (北京市)"/>
              </a:rPr>
              <a:t>通州</a:t>
            </a:r>
            <a:r>
              <a:rPr lang="ja-JP" altLang="en-US">
                <a:hlinkClick r:id="rId7" tooltip="北京城市副中心"/>
              </a:rPr>
              <a:t>城市副中心</a:t>
            </a:r>
            <a:r>
              <a:rPr lang="ja-JP" altLang="en-US"/>
              <a:t>往返北京中心城區的通勤條件？</a:t>
            </a:r>
          </a:p>
          <a:p>
            <a:r>
              <a:rPr lang="ja-JP" altLang="en-US"/>
              <a:t>在</a:t>
            </a:r>
            <a:r>
              <a:rPr lang="en-US" altLang="ja-JP" dirty="0">
                <a:hlinkClick r:id="rId8" tooltip="三維計算機圖形"/>
              </a:rPr>
              <a:t>3</a:t>
            </a:r>
            <a:r>
              <a:rPr lang="en-US" dirty="0">
                <a:hlinkClick r:id="rId8" tooltip="三維計算機圖形"/>
              </a:rPr>
              <a:t>D</a:t>
            </a:r>
            <a:r>
              <a:rPr lang="ja-JP" altLang="en-US">
                <a:hlinkClick r:id="rId8" tooltip="三維計算機圖形"/>
              </a:rPr>
              <a:t>電子遊戲</a:t>
            </a:r>
            <a:r>
              <a:rPr lang="ja-JP" altLang="en-US"/>
              <a:t>中，</a:t>
            </a:r>
            <a:r>
              <a:rPr lang="ja-JP" altLang="en-US" b="1">
                <a:hlinkClick r:id="rId9" tooltip="虛擬鏡頭系統"/>
              </a:rPr>
              <a:t>甚麼工具</a:t>
            </a:r>
            <a:r>
              <a:rPr lang="ja-JP" altLang="en-US"/>
              <a:t>可協助呈現</a:t>
            </a:r>
            <a:r>
              <a:rPr lang="en-US" altLang="ja-JP" dirty="0"/>
              <a:t>3</a:t>
            </a:r>
            <a:r>
              <a:rPr lang="en-US" dirty="0"/>
              <a:t>D</a:t>
            </a:r>
            <a:r>
              <a:rPr lang="ja-JP" altLang="en-US"/>
              <a:t>的虛擬世界？（圖）</a:t>
            </a:r>
          </a:p>
          <a:p>
            <a:r>
              <a:rPr lang="ja-JP" altLang="en-US"/>
              <a:t>日本女子組合</a:t>
            </a:r>
            <a:r>
              <a:rPr lang="ja-JP" altLang="en-US">
                <a:hlinkClick r:id="rId10" tooltip="乃木坂46"/>
              </a:rPr>
              <a:t>乃木坂</a:t>
            </a:r>
            <a:r>
              <a:rPr lang="en-US" altLang="ja-JP" dirty="0">
                <a:hlinkClick r:id="rId10" tooltip="乃木坂46"/>
              </a:rPr>
              <a:t>46</a:t>
            </a:r>
            <a:r>
              <a:rPr lang="ja-JP" altLang="en-US"/>
              <a:t>成員</a:t>
            </a:r>
            <a:r>
              <a:rPr lang="ja-JP" altLang="en-US">
                <a:hlinkClick r:id="rId11" tooltip="白石麻衣"/>
              </a:rPr>
              <a:t>白石麻衣</a:t>
            </a:r>
            <a:r>
              <a:rPr lang="ja-JP" altLang="en-US"/>
              <a:t>在</a:t>
            </a:r>
            <a:r>
              <a:rPr lang="ja-JP" altLang="en-US" b="1">
                <a:hlinkClick r:id="rId12" tooltip="NOGIZAKA46 Mai Shiraishi Graduation Concert ～Always beside you～"/>
              </a:rPr>
              <a:t>哪一場演唱會</a:t>
            </a:r>
            <a:r>
              <a:rPr lang="ja-JP" altLang="en-US"/>
              <a:t>中</a:t>
            </a:r>
            <a:r>
              <a:rPr lang="ja-JP" altLang="en-US">
                <a:hlinkClick r:id="rId13" tooltip="畢業 (演藝界)"/>
              </a:rPr>
              <a:t>畢業</a:t>
            </a:r>
            <a:r>
              <a:rPr lang="ja-JP" altLang="en-US"/>
              <a:t>？</a:t>
            </a:r>
          </a:p>
          <a:p>
            <a:r>
              <a:rPr lang="ja-JP" altLang="en-US"/>
              <a:t>日本</a:t>
            </a:r>
            <a:r>
              <a:rPr lang="ja-JP" altLang="en-US" b="1">
                <a:hlinkClick r:id="rId14" tooltip="三春藩"/>
              </a:rPr>
              <a:t>哪一個藩</a:t>
            </a:r>
            <a:r>
              <a:rPr lang="ja-JP" altLang="en-US"/>
              <a:t>原本是</a:t>
            </a:r>
            <a:r>
              <a:rPr lang="ja-JP" altLang="en-US">
                <a:hlinkClick r:id="rId15" tooltip="會津藩"/>
              </a:rPr>
              <a:t>會津藩</a:t>
            </a:r>
            <a:r>
              <a:rPr lang="ja-JP" altLang="en-US"/>
              <a:t>的一部分，在</a:t>
            </a:r>
            <a:r>
              <a:rPr lang="ja-JP" altLang="en-US">
                <a:hlinkClick r:id="rId16" tooltip="加藤嘉明"/>
              </a:rPr>
              <a:t>加藤嘉明</a:t>
            </a:r>
            <a:r>
              <a:rPr lang="ja-JP" altLang="en-US"/>
              <a:t>入主會津後不久成立？</a:t>
            </a:r>
          </a:p>
          <a:p>
            <a:r>
              <a:rPr lang="en-US" altLang="ja-JP" dirty="0"/>
              <a:t>2020</a:t>
            </a:r>
            <a:r>
              <a:rPr lang="ja-JP" altLang="en-US"/>
              <a:t>年推出的</a:t>
            </a:r>
            <a:r>
              <a:rPr lang="ja-JP" altLang="en-US" b="1">
                <a:hlinkClick r:id="rId17" tooltip="戀愛綺譚～不存在的夏天～"/>
              </a:rPr>
              <a:t>哪一款戀愛冒險類型遊戲</a:t>
            </a:r>
            <a:r>
              <a:rPr lang="ja-JP" altLang="en-US"/>
              <a:t>以中華人民共和國</a:t>
            </a:r>
            <a:r>
              <a:rPr lang="ja-JP" altLang="en-US">
                <a:hlinkClick r:id="rId18" tooltip="湖北省"/>
              </a:rPr>
              <a:t>湖北省</a:t>
            </a:r>
            <a:r>
              <a:rPr lang="ja-JP" altLang="en-US">
                <a:hlinkClick r:id="rId19" tooltip="武漢市"/>
              </a:rPr>
              <a:t>武漢市</a:t>
            </a:r>
            <a:r>
              <a:rPr lang="ja-JP" altLang="en-US"/>
              <a:t>為背景，講述一群高中生調查某個</a:t>
            </a:r>
            <a:r>
              <a:rPr lang="ja-JP" altLang="en-US">
                <a:hlinkClick r:id="rId20" tooltip="虛擬YouTuber"/>
              </a:rPr>
              <a:t>虛擬實況主</a:t>
            </a:r>
            <a:r>
              <a:rPr lang="ja-JP" altLang="en-US"/>
              <a:t>中之人被替換的故事？</a:t>
            </a:r>
          </a:p>
          <a:p>
            <a:r>
              <a:rPr lang="ja-JP" altLang="en-US" b="1">
                <a:hlinkClick r:id="rId21" tooltip="颱風璨樹 (2021年)"/>
              </a:rPr>
              <a:t>哪個熱帶氣旋</a:t>
            </a:r>
            <a:r>
              <a:rPr lang="ja-JP" altLang="en-US"/>
              <a:t>是有紀錄以來，第一個以</a:t>
            </a:r>
            <a:r>
              <a:rPr lang="ja-JP" altLang="en-US">
                <a:hlinkClick r:id="rId22" tooltip="熱帶風暴"/>
              </a:rPr>
              <a:t>熱帶風暴</a:t>
            </a:r>
            <a:r>
              <a:rPr lang="ja-JP" altLang="en-US"/>
              <a:t>以上強度登陸日本</a:t>
            </a:r>
            <a:r>
              <a:rPr lang="ja-JP" altLang="en-US">
                <a:hlinkClick r:id="rId23" tooltip="福岡縣"/>
              </a:rPr>
              <a:t>福岡縣</a:t>
            </a:r>
            <a:r>
              <a:rPr lang="ja-JP" altLang="en-US"/>
              <a:t>的熱帶氣旋？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136124"/>
      </p:ext>
    </p:extLst>
  </p:cSld>
  <p:clrMapOvr>
    <a:masterClrMapping/>
  </p:clrMapOvr>
</p:sld>
</file>

<file path=ppt/theme/theme1.xml><?xml version="1.0" encoding="utf-8"?>
<a:theme xmlns:a="http://schemas.openxmlformats.org/drawingml/2006/main" name="CelebrationVTI">
  <a:themeElements>
    <a:clrScheme name="AnalogousFromDarkSeedLeftStep">
      <a:dk1>
        <a:srgbClr val="000000"/>
      </a:dk1>
      <a:lt1>
        <a:srgbClr val="FFFFFF"/>
      </a:lt1>
      <a:dk2>
        <a:srgbClr val="1B302C"/>
      </a:dk2>
      <a:lt2>
        <a:srgbClr val="F2F0F3"/>
      </a:lt2>
      <a:accent1>
        <a:srgbClr val="74AF45"/>
      </a:accent1>
      <a:accent2>
        <a:srgbClr val="9AA938"/>
      </a:accent2>
      <a:accent3>
        <a:srgbClr val="BD9D4A"/>
      </a:accent3>
      <a:accent4>
        <a:srgbClr val="B15F3B"/>
      </a:accent4>
      <a:accent5>
        <a:srgbClr val="C34D5A"/>
      </a:accent5>
      <a:accent6>
        <a:srgbClr val="B13B7A"/>
      </a:accent6>
      <a:hlink>
        <a:srgbClr val="C2504A"/>
      </a:hlink>
      <a:folHlink>
        <a:srgbClr val="7F7F7F"/>
      </a:folHlink>
    </a:clrScheme>
    <a:fontScheme name="Custom 10">
      <a:majorFont>
        <a:latin typeface="Gill Sans Nov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brationVTI" id="{BAD6E4D6-FB5F-472A-BAD2-154760D77BE0}" vid="{59D360FE-6438-46F1-A5A6-11415132A23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180</Words>
  <Application>Microsoft Macintosh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Gill Sans Nova</vt:lpstr>
      <vt:lpstr>CelebrationVTI</vt:lpstr>
      <vt:lpstr> 維基百科 </vt:lpstr>
      <vt:lpstr>典範條目 </vt:lpstr>
      <vt:lpstr>典範條目 </vt:lpstr>
      <vt:lpstr>你知道嗎？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維基百科 </dc:title>
  <dc:creator>Lucy Lu</dc:creator>
  <cp:lastModifiedBy>Lucy Lu</cp:lastModifiedBy>
  <cp:revision>1</cp:revision>
  <dcterms:created xsi:type="dcterms:W3CDTF">2021-10-14T03:39:42Z</dcterms:created>
  <dcterms:modified xsi:type="dcterms:W3CDTF">2021-10-14T03:43:48Z</dcterms:modified>
</cp:coreProperties>
</file>