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trictFirstAndLastChars="0" saveSubsetFonts="1" autoCompressPictures="0">
  <p:sldMasterIdLst>
    <p:sldMasterId id="2147483648" r:id="rId1"/>
  </p:sldMasterIdLst>
  <p:notesMasterIdLst>
    <p:notesMasterId r:id="rId3"/>
  </p:notesMasterIdLst>
  <p:sldIdLst>
    <p:sldId id="283" r:id="rId2"/>
  </p:sldIdLst>
  <p:sldSz cx="12192000" cy="6858000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3840">
          <p15:clr>
            <a:srgbClr val="A4A3A4"/>
          </p15:clr>
        </p15:guide>
        <p15:guide id="2" orient="horz" pos="2160">
          <p15:clr>
            <a:srgbClr val="A4A3A4"/>
          </p15:clr>
        </p15:guide>
      </p15:sld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go="http://customooxmlschemas.google.com/" r:id="rId51" roundtripDataSignature="AMtx7mi+i9Do5rYpc0KsCT2zMzF7LNjMs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39D"/>
    <a:srgbClr val="6989FA"/>
    <a:srgbClr val="44FCE6"/>
    <a:srgbClr val="058004"/>
    <a:srgbClr val="F6BC6F"/>
    <a:srgbClr val="FA0300"/>
    <a:srgbClr val="B1B3B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1022E67-D03D-41FC-863C-87A5CBF3802D}">
  <a:tblStyle styleId="{61022E67-D03D-41FC-863C-87A5CBF3802D}" styleName="Table_0">
    <a:wholeTbl>
      <a:tcTxStyle b="off" i="off">
        <a:font>
          <a:latin typeface="Arial"/>
          <a:ea typeface="Arial"/>
          <a:cs typeface="Arial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6E7E8"/>
          </a:solidFill>
        </a:fill>
      </a:tcStyle>
    </a:wholeTbl>
    <a:band1H>
      <a:tcTxStyle b="off" i="off"/>
      <a:tcStyle>
        <a:tcBdr/>
        <a:fill>
          <a:solidFill>
            <a:srgbClr val="CACBCD"/>
          </a:solidFill>
        </a:fill>
      </a:tcStyle>
    </a:band1H>
    <a:band2H>
      <a:tcTxStyle b="off" i="off"/>
      <a:tcStyle>
        <a:tcBdr/>
      </a:tcStyle>
    </a:band2H>
    <a:band1V>
      <a:tcTxStyle b="off" i="off"/>
      <a:tcStyle>
        <a:tcBdr/>
        <a:fill>
          <a:solidFill>
            <a:srgbClr val="CACBCD"/>
          </a:solidFill>
        </a:fill>
      </a:tcStyle>
    </a:band1V>
    <a:band2V>
      <a:tcTxStyle b="off" i="off"/>
      <a:tcStyle>
        <a:tcBdr/>
      </a:tcStyle>
    </a:band2V>
    <a:la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rial"/>
          <a:ea typeface="Arial"/>
          <a:cs typeface="Arial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 b="off" i="off"/>
      <a:tcStyle>
        <a:tcBdr/>
      </a:tcStyle>
    </a:seCell>
    <a:swCell>
      <a:tcTxStyle b="off" i="off"/>
      <a:tcStyle>
        <a:tcBdr/>
      </a:tcStyle>
    </a:swCell>
    <a:firstRow>
      <a:tcTxStyle b="on" i="off">
        <a:font>
          <a:latin typeface="Arial"/>
          <a:ea typeface="Arial"/>
          <a:cs typeface="Arial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 b="off" i="off"/>
      <a:tcStyle>
        <a:tcBdr/>
      </a:tcStyle>
    </a:neCell>
    <a:nwCell>
      <a:tcTxStyle b="off" i="off"/>
      <a:tcStyle>
        <a:tcBdr/>
      </a:tcStyle>
    </a:nwCell>
  </a:tblStyle>
  <a:tblStyle styleId="{69012ECD-51FC-41F1-AA8D-1B2483CD663E}" styleName="淡色スタイル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746"/>
    <p:restoredTop sz="94694"/>
  </p:normalViewPr>
  <p:slideViewPr>
    <p:cSldViewPr snapToGrid="0">
      <p:cViewPr>
        <p:scale>
          <a:sx n="120" d="100"/>
          <a:sy n="120" d="100"/>
        </p:scale>
        <p:origin x="1256" y="648"/>
      </p:cViewPr>
      <p:guideLst>
        <p:guide pos="3840"/>
        <p:guide orient="horz"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51" Type="http://customschemas.google.com/relationships/presentationmetadata" Target="metadata"/><Relationship Id="rId3" Type="http://schemas.openxmlformats.org/officeDocument/2006/relationships/notesMaster" Target="notesMasters/notesMaster1.xml"/><Relationship Id="rId55" Type="http://schemas.openxmlformats.org/officeDocument/2006/relationships/tableStyles" Target="tableStyles.xml"/><Relationship Id="rId2" Type="http://schemas.openxmlformats.org/officeDocument/2006/relationships/slide" Target="slides/slide1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53" Type="http://schemas.openxmlformats.org/officeDocument/2006/relationships/viewProps" Target="viewProps.xml"/><Relationship Id="rId5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43225" y="685800"/>
            <a:ext cx="457222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58750" indent="0">
              <a:buNone/>
            </a:pPr>
            <a:endParaRPr lang="ja-JP" altLang="ja-JP" sz="1100" b="0" i="0" u="none" strike="noStrike" cap="none">
              <a:solidFill>
                <a:srgbClr val="000000"/>
              </a:solidFill>
              <a:effectLst/>
              <a:latin typeface="Arial"/>
              <a:ea typeface="Arial"/>
              <a:cs typeface="Arial"/>
              <a:sym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5044780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 Blue Band">
  <p:cSld name="Title and Content Blue Band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3"/>
          <p:cNvSpPr txBox="1">
            <a:spLocks noGrp="1"/>
          </p:cNvSpPr>
          <p:nvPr>
            <p:ph type="body" idx="1"/>
          </p:nvPr>
        </p:nvSpPr>
        <p:spPr>
          <a:xfrm>
            <a:off x="428502" y="1493924"/>
            <a:ext cx="11325953" cy="438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8100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400"/>
              <a:buFont typeface="Arial"/>
              <a:buChar char="•"/>
              <a:defRPr/>
            </a:lvl1pPr>
            <a:lvl2pPr marL="914400" lvl="1" indent="-355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Font typeface="NTR"/>
              <a:buChar char="–"/>
              <a:defRPr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37" name="Google Shape;37;p13"/>
          <p:cNvSpPr txBox="1">
            <a:spLocks noGrp="1"/>
          </p:cNvSpPr>
          <p:nvPr>
            <p:ph type="title"/>
          </p:nvPr>
        </p:nvSpPr>
        <p:spPr>
          <a:xfrm>
            <a:off x="414339" y="355602"/>
            <a:ext cx="11340076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8" name="Google Shape;38;p13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6_Logo">
  <p:cSld name="6_Logo">
    <p:bg>
      <p:bgPr>
        <a:gradFill>
          <a:gsLst>
            <a:gs pos="0">
              <a:srgbClr val="2A5E9D"/>
            </a:gs>
            <a:gs pos="27000">
              <a:srgbClr val="0A1828"/>
            </a:gs>
            <a:gs pos="70000">
              <a:srgbClr val="122843"/>
            </a:gs>
            <a:gs pos="100000">
              <a:srgbClr val="224C7F"/>
            </a:gs>
          </a:gsLst>
          <a:lin ang="2700000" scaled="0"/>
        </a:gradFill>
        <a:effectLst/>
      </p:bgPr>
    </p:bg>
    <p:spTree>
      <p:nvGrpSpPr>
        <p:cNvPr id="1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>
            <a:spLocks noGrp="1"/>
          </p:cNvSpPr>
          <p:nvPr>
            <p:ph type="title"/>
          </p:nvPr>
        </p:nvSpPr>
        <p:spPr>
          <a:xfrm>
            <a:off x="2218918" y="0"/>
            <a:ext cx="9526504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/>
                                        <p:tgtEl>
                                          <p:spTgt spid="1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7_Logo">
  <p:cSld name="7_Logo">
    <p:bg>
      <p:bgPr>
        <a:gradFill>
          <a:gsLst>
            <a:gs pos="0">
              <a:srgbClr val="2A5E9D"/>
            </a:gs>
            <a:gs pos="27000">
              <a:srgbClr val="0A1828"/>
            </a:gs>
            <a:gs pos="70000">
              <a:srgbClr val="122843"/>
            </a:gs>
            <a:gs pos="100000">
              <a:srgbClr val="224C7F"/>
            </a:gs>
          </a:gsLst>
          <a:lin ang="2700000" scaled="0"/>
        </a:gradFill>
        <a:effectLst/>
      </p:bgPr>
    </p:bg>
    <p:spTree>
      <p:nvGrpSpPr>
        <p:cNvPr id="1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8"/>
          <p:cNvSpPr/>
          <p:nvPr/>
        </p:nvSpPr>
        <p:spPr>
          <a:xfrm>
            <a:off x="-3644976" y="-1707707"/>
            <a:ext cx="10273414" cy="10273414"/>
          </a:xfrm>
          <a:prstGeom prst="ellipse">
            <a:avLst/>
          </a:prstGeom>
          <a:solidFill>
            <a:srgbClr val="5291D5">
              <a:alpha val="7568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146" name="Google Shape;146;p28"/>
          <p:cNvGrpSpPr/>
          <p:nvPr/>
        </p:nvGrpSpPr>
        <p:grpSpPr>
          <a:xfrm>
            <a:off x="-3554341" y="-1707707"/>
            <a:ext cx="10273413" cy="10273413"/>
            <a:chOff x="276794" y="-2390206"/>
            <a:chExt cx="11638412" cy="11638412"/>
          </a:xfrm>
        </p:grpSpPr>
        <p:sp>
          <p:nvSpPr>
            <p:cNvPr id="147" name="Google Shape;147;p28"/>
            <p:cNvSpPr/>
            <p:nvPr/>
          </p:nvSpPr>
          <p:spPr>
            <a:xfrm rot="2700000">
              <a:off x="2164080" y="-502920"/>
              <a:ext cx="7863840" cy="7863840"/>
            </a:xfrm>
            <a:prstGeom prst="rect">
              <a:avLst/>
            </a:prstGeom>
            <a:gradFill>
              <a:gsLst>
                <a:gs pos="0">
                  <a:srgbClr val="2A5E9D"/>
                </a:gs>
                <a:gs pos="70000">
                  <a:srgbClr val="122843"/>
                </a:gs>
                <a:gs pos="78000">
                  <a:srgbClr val="0A1828"/>
                </a:gs>
                <a:gs pos="100000">
                  <a:srgbClr val="0A1828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8" name="Google Shape;148;p28"/>
            <p:cNvSpPr/>
            <p:nvPr/>
          </p:nvSpPr>
          <p:spPr>
            <a:xfrm rot="2700000">
              <a:off x="1981200" y="-685800"/>
              <a:ext cx="8229600" cy="8229600"/>
            </a:xfrm>
            <a:prstGeom prst="rect">
              <a:avLst/>
            </a:prstGeom>
            <a:noFill/>
            <a:ln w="1587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49" name="Google Shape;149;p28"/>
          <p:cNvSpPr/>
          <p:nvPr/>
        </p:nvSpPr>
        <p:spPr>
          <a:xfrm>
            <a:off x="2126487" y="1844893"/>
            <a:ext cx="1013232" cy="2427746"/>
          </a:xfrm>
          <a:custGeom>
            <a:avLst/>
            <a:gdLst/>
            <a:ahLst/>
            <a:cxnLst/>
            <a:rect l="l" t="t" r="r" b="b"/>
            <a:pathLst>
              <a:path w="825288" h="1979009" extrusionOk="0">
                <a:moveTo>
                  <a:pt x="3611" y="0"/>
                </a:moveTo>
                <a:cubicBezTo>
                  <a:pt x="457570" y="0"/>
                  <a:pt x="825288" y="367770"/>
                  <a:pt x="825288" y="821792"/>
                </a:cubicBezTo>
                <a:cubicBezTo>
                  <a:pt x="825288" y="999088"/>
                  <a:pt x="767795" y="1147634"/>
                  <a:pt x="699521" y="1272220"/>
                </a:cubicBezTo>
                <a:cubicBezTo>
                  <a:pt x="631248" y="1396807"/>
                  <a:pt x="550997" y="1498632"/>
                  <a:pt x="501888" y="1586082"/>
                </a:cubicBezTo>
                <a:cubicBezTo>
                  <a:pt x="468350" y="1644782"/>
                  <a:pt x="450383" y="1693898"/>
                  <a:pt x="450383" y="1734628"/>
                </a:cubicBezTo>
                <a:cubicBezTo>
                  <a:pt x="450383" y="1826870"/>
                  <a:pt x="450383" y="1826870"/>
                  <a:pt x="450383" y="1826870"/>
                </a:cubicBezTo>
                <a:cubicBezTo>
                  <a:pt x="450383" y="1910726"/>
                  <a:pt x="382110" y="1977811"/>
                  <a:pt x="298265" y="1979009"/>
                </a:cubicBezTo>
                <a:lnTo>
                  <a:pt x="214421" y="1979009"/>
                </a:lnTo>
                <a:cubicBezTo>
                  <a:pt x="184476" y="1979009"/>
                  <a:pt x="160520" y="1955050"/>
                  <a:pt x="160520" y="1925102"/>
                </a:cubicBezTo>
                <a:cubicBezTo>
                  <a:pt x="160520" y="1895153"/>
                  <a:pt x="184476" y="1871194"/>
                  <a:pt x="214421" y="1871194"/>
                </a:cubicBezTo>
                <a:cubicBezTo>
                  <a:pt x="298265" y="1871194"/>
                  <a:pt x="298265" y="1871194"/>
                  <a:pt x="298265" y="1871194"/>
                </a:cubicBezTo>
                <a:cubicBezTo>
                  <a:pt x="323418" y="1871194"/>
                  <a:pt x="343781" y="1852027"/>
                  <a:pt x="343781" y="1826870"/>
                </a:cubicBezTo>
                <a:cubicBezTo>
                  <a:pt x="343781" y="1734628"/>
                  <a:pt x="343781" y="1734628"/>
                  <a:pt x="343781" y="1734628"/>
                </a:cubicBezTo>
                <a:cubicBezTo>
                  <a:pt x="343781" y="1663949"/>
                  <a:pt x="372527" y="1598062"/>
                  <a:pt x="408461" y="1533373"/>
                </a:cubicBezTo>
                <a:cubicBezTo>
                  <a:pt x="446790" y="1468684"/>
                  <a:pt x="493503" y="1402797"/>
                  <a:pt x="539019" y="1330920"/>
                </a:cubicBezTo>
                <a:cubicBezTo>
                  <a:pt x="631248" y="1188364"/>
                  <a:pt x="717488" y="1027839"/>
                  <a:pt x="718686" y="821792"/>
                </a:cubicBezTo>
                <a:cubicBezTo>
                  <a:pt x="717488" y="624131"/>
                  <a:pt x="638435" y="445637"/>
                  <a:pt x="509074" y="316258"/>
                </a:cubicBezTo>
                <a:cubicBezTo>
                  <a:pt x="379714" y="186880"/>
                  <a:pt x="201245" y="107815"/>
                  <a:pt x="3611" y="107815"/>
                </a:cubicBezTo>
                <a:lnTo>
                  <a:pt x="0" y="108177"/>
                </a:lnTo>
                <a:lnTo>
                  <a:pt x="0" y="365"/>
                </a:lnTo>
                <a:lnTo>
                  <a:pt x="361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0" name="Google Shape;150;p28"/>
          <p:cNvSpPr/>
          <p:nvPr/>
        </p:nvSpPr>
        <p:spPr>
          <a:xfrm>
            <a:off x="1123594" y="1845117"/>
            <a:ext cx="1002893" cy="2427522"/>
          </a:xfrm>
          <a:custGeom>
            <a:avLst/>
            <a:gdLst/>
            <a:ahLst/>
            <a:cxnLst/>
            <a:rect l="l" t="t" r="r" b="b"/>
            <a:pathLst>
              <a:path w="816867" h="1978826" extrusionOk="0">
                <a:moveTo>
                  <a:pt x="816867" y="0"/>
                </a:moveTo>
                <a:lnTo>
                  <a:pt x="816867" y="107994"/>
                </a:lnTo>
                <a:lnTo>
                  <a:pt x="677008" y="122008"/>
                </a:lnTo>
                <a:cubicBezTo>
                  <a:pt x="537878" y="150309"/>
                  <a:pt x="413234" y="219041"/>
                  <a:pt x="316214" y="316075"/>
                </a:cubicBezTo>
                <a:cubicBezTo>
                  <a:pt x="186854" y="445454"/>
                  <a:pt x="106603" y="623948"/>
                  <a:pt x="106603" y="821609"/>
                </a:cubicBezTo>
                <a:cubicBezTo>
                  <a:pt x="106603" y="972550"/>
                  <a:pt x="155712" y="1100731"/>
                  <a:pt x="219194" y="1216932"/>
                </a:cubicBezTo>
                <a:cubicBezTo>
                  <a:pt x="282676" y="1333133"/>
                  <a:pt x="360532" y="1433760"/>
                  <a:pt x="415630" y="1531992"/>
                </a:cubicBezTo>
                <a:cubicBezTo>
                  <a:pt x="452761" y="1597879"/>
                  <a:pt x="481508" y="1662568"/>
                  <a:pt x="481508" y="1734445"/>
                </a:cubicBezTo>
                <a:cubicBezTo>
                  <a:pt x="481508" y="1826687"/>
                  <a:pt x="481508" y="1826687"/>
                  <a:pt x="481508" y="1826687"/>
                </a:cubicBezTo>
                <a:cubicBezTo>
                  <a:pt x="481508" y="1851844"/>
                  <a:pt x="501870" y="1871011"/>
                  <a:pt x="525826" y="1871011"/>
                </a:cubicBezTo>
                <a:cubicBezTo>
                  <a:pt x="610868" y="1871011"/>
                  <a:pt x="610868" y="1871011"/>
                  <a:pt x="610868" y="1871011"/>
                </a:cubicBezTo>
                <a:cubicBezTo>
                  <a:pt x="640812" y="1871011"/>
                  <a:pt x="664768" y="1894970"/>
                  <a:pt x="664768" y="1924919"/>
                </a:cubicBezTo>
                <a:cubicBezTo>
                  <a:pt x="664768" y="1954867"/>
                  <a:pt x="640812" y="1978826"/>
                  <a:pt x="610868" y="1978826"/>
                </a:cubicBezTo>
                <a:cubicBezTo>
                  <a:pt x="525826" y="1978826"/>
                  <a:pt x="525826" y="1978826"/>
                  <a:pt x="525826" y="1978826"/>
                </a:cubicBezTo>
                <a:cubicBezTo>
                  <a:pt x="443179" y="1977628"/>
                  <a:pt x="374905" y="1910543"/>
                  <a:pt x="374905" y="1826687"/>
                </a:cubicBezTo>
                <a:cubicBezTo>
                  <a:pt x="374905" y="1734445"/>
                  <a:pt x="374905" y="1734445"/>
                  <a:pt x="374905" y="1734445"/>
                </a:cubicBezTo>
                <a:cubicBezTo>
                  <a:pt x="374905" y="1693715"/>
                  <a:pt x="356939" y="1643401"/>
                  <a:pt x="323401" y="1584702"/>
                </a:cubicBezTo>
                <a:cubicBezTo>
                  <a:pt x="289863" y="1526002"/>
                  <a:pt x="243150" y="1460115"/>
                  <a:pt x="195238" y="1385842"/>
                </a:cubicBezTo>
                <a:cubicBezTo>
                  <a:pt x="100614" y="1238495"/>
                  <a:pt x="0" y="1055209"/>
                  <a:pt x="0" y="821609"/>
                </a:cubicBezTo>
                <a:cubicBezTo>
                  <a:pt x="0" y="395963"/>
                  <a:pt x="323190" y="46125"/>
                  <a:pt x="736652" y="4058"/>
                </a:cubicBezTo>
                <a:lnTo>
                  <a:pt x="81686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1" name="Google Shape;151;p28"/>
          <p:cNvSpPr/>
          <p:nvPr/>
        </p:nvSpPr>
        <p:spPr>
          <a:xfrm>
            <a:off x="1663442" y="4365617"/>
            <a:ext cx="936427" cy="132088"/>
          </a:xfrm>
          <a:custGeom>
            <a:avLst/>
            <a:gdLst/>
            <a:ahLst/>
            <a:cxnLst/>
            <a:rect l="l" t="t" r="r" b="b"/>
            <a:pathLst>
              <a:path w="637" h="90" extrusionOk="0">
                <a:moveTo>
                  <a:pt x="637" y="45"/>
                </a:moveTo>
                <a:cubicBezTo>
                  <a:pt x="637" y="69"/>
                  <a:pt x="617" y="90"/>
                  <a:pt x="592" y="90"/>
                </a:cubicBezTo>
                <a:cubicBezTo>
                  <a:pt x="44" y="90"/>
                  <a:pt x="44" y="90"/>
                  <a:pt x="44" y="90"/>
                </a:cubicBezTo>
                <a:cubicBezTo>
                  <a:pt x="20" y="90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2" name="Google Shape;152;p28"/>
          <p:cNvSpPr/>
          <p:nvPr/>
        </p:nvSpPr>
        <p:spPr>
          <a:xfrm>
            <a:off x="1663442" y="4634218"/>
            <a:ext cx="936427" cy="130611"/>
          </a:xfrm>
          <a:custGeom>
            <a:avLst/>
            <a:gdLst/>
            <a:ahLst/>
            <a:cxnLst/>
            <a:rect l="l" t="t" r="r" b="b"/>
            <a:pathLst>
              <a:path w="637" h="89" extrusionOk="0">
                <a:moveTo>
                  <a:pt x="637" y="45"/>
                </a:moveTo>
                <a:cubicBezTo>
                  <a:pt x="637" y="69"/>
                  <a:pt x="617" y="89"/>
                  <a:pt x="592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20" y="89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3" name="Google Shape;153;p28"/>
          <p:cNvSpPr/>
          <p:nvPr/>
        </p:nvSpPr>
        <p:spPr>
          <a:xfrm>
            <a:off x="1779388" y="4903558"/>
            <a:ext cx="694197" cy="130611"/>
          </a:xfrm>
          <a:custGeom>
            <a:avLst/>
            <a:gdLst/>
            <a:ahLst/>
            <a:cxnLst/>
            <a:rect l="l" t="t" r="r" b="b"/>
            <a:pathLst>
              <a:path w="472" h="89" extrusionOk="0">
                <a:moveTo>
                  <a:pt x="0" y="0"/>
                </a:moveTo>
                <a:cubicBezTo>
                  <a:pt x="0" y="0"/>
                  <a:pt x="38" y="89"/>
                  <a:pt x="236" y="89"/>
                </a:cubicBezTo>
                <a:cubicBezTo>
                  <a:pt x="434" y="89"/>
                  <a:pt x="472" y="0"/>
                  <a:pt x="47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54" name="Google Shape;154;p28"/>
          <p:cNvSpPr/>
          <p:nvPr/>
        </p:nvSpPr>
        <p:spPr>
          <a:xfrm>
            <a:off x="1794157" y="3254314"/>
            <a:ext cx="674996" cy="761530"/>
          </a:xfrm>
          <a:custGeom>
            <a:avLst/>
            <a:gdLst/>
            <a:ahLst/>
            <a:cxnLst/>
            <a:rect l="l" t="t" r="r" b="b"/>
            <a:pathLst>
              <a:path w="459" h="518" extrusionOk="0">
                <a:moveTo>
                  <a:pt x="229" y="369"/>
                </a:moveTo>
                <a:cubicBezTo>
                  <a:pt x="217" y="369"/>
                  <a:pt x="206" y="365"/>
                  <a:pt x="198" y="358"/>
                </a:cubicBezTo>
                <a:cubicBezTo>
                  <a:pt x="190" y="351"/>
                  <a:pt x="183" y="344"/>
                  <a:pt x="179" y="336"/>
                </a:cubicBezTo>
                <a:cubicBezTo>
                  <a:pt x="92" y="153"/>
                  <a:pt x="92" y="153"/>
                  <a:pt x="92" y="153"/>
                </a:cubicBezTo>
                <a:cubicBezTo>
                  <a:pt x="92" y="481"/>
                  <a:pt x="92" y="481"/>
                  <a:pt x="92" y="481"/>
                </a:cubicBezTo>
                <a:cubicBezTo>
                  <a:pt x="92" y="491"/>
                  <a:pt x="87" y="499"/>
                  <a:pt x="79" y="507"/>
                </a:cubicBezTo>
                <a:cubicBezTo>
                  <a:pt x="71" y="514"/>
                  <a:pt x="60" y="518"/>
                  <a:pt x="47" y="518"/>
                </a:cubicBezTo>
                <a:cubicBezTo>
                  <a:pt x="33" y="518"/>
                  <a:pt x="22" y="514"/>
                  <a:pt x="13" y="507"/>
                </a:cubicBezTo>
                <a:cubicBezTo>
                  <a:pt x="4" y="499"/>
                  <a:pt x="0" y="491"/>
                  <a:pt x="0" y="481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29"/>
                  <a:pt x="4" y="20"/>
                  <a:pt x="13" y="13"/>
                </a:cubicBezTo>
                <a:cubicBezTo>
                  <a:pt x="22" y="5"/>
                  <a:pt x="33" y="1"/>
                  <a:pt x="47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74" y="1"/>
                  <a:pt x="85" y="4"/>
                  <a:pt x="94" y="9"/>
                </a:cubicBezTo>
                <a:cubicBezTo>
                  <a:pt x="103" y="14"/>
                  <a:pt x="109" y="20"/>
                  <a:pt x="114" y="29"/>
                </a:cubicBezTo>
                <a:cubicBezTo>
                  <a:pt x="229" y="261"/>
                  <a:pt x="229" y="261"/>
                  <a:pt x="229" y="261"/>
                </a:cubicBezTo>
                <a:cubicBezTo>
                  <a:pt x="345" y="29"/>
                  <a:pt x="345" y="29"/>
                  <a:pt x="345" y="29"/>
                </a:cubicBezTo>
                <a:cubicBezTo>
                  <a:pt x="350" y="20"/>
                  <a:pt x="357" y="13"/>
                  <a:pt x="366" y="8"/>
                </a:cubicBezTo>
                <a:cubicBezTo>
                  <a:pt x="374" y="2"/>
                  <a:pt x="386" y="0"/>
                  <a:pt x="399" y="1"/>
                </a:cubicBezTo>
                <a:cubicBezTo>
                  <a:pt x="412" y="1"/>
                  <a:pt x="412" y="1"/>
                  <a:pt x="412" y="1"/>
                </a:cubicBezTo>
                <a:cubicBezTo>
                  <a:pt x="427" y="1"/>
                  <a:pt x="438" y="5"/>
                  <a:pt x="446" y="13"/>
                </a:cubicBezTo>
                <a:cubicBezTo>
                  <a:pt x="455" y="20"/>
                  <a:pt x="459" y="29"/>
                  <a:pt x="459" y="38"/>
                </a:cubicBezTo>
                <a:cubicBezTo>
                  <a:pt x="459" y="481"/>
                  <a:pt x="459" y="481"/>
                  <a:pt x="459" y="481"/>
                </a:cubicBezTo>
                <a:cubicBezTo>
                  <a:pt x="459" y="491"/>
                  <a:pt x="455" y="499"/>
                  <a:pt x="446" y="507"/>
                </a:cubicBezTo>
                <a:cubicBezTo>
                  <a:pt x="438" y="514"/>
                  <a:pt x="427" y="518"/>
                  <a:pt x="412" y="518"/>
                </a:cubicBezTo>
                <a:cubicBezTo>
                  <a:pt x="399" y="518"/>
                  <a:pt x="388" y="514"/>
                  <a:pt x="380" y="507"/>
                </a:cubicBezTo>
                <a:cubicBezTo>
                  <a:pt x="372" y="499"/>
                  <a:pt x="368" y="491"/>
                  <a:pt x="368" y="481"/>
                </a:cubicBezTo>
                <a:cubicBezTo>
                  <a:pt x="368" y="153"/>
                  <a:pt x="368" y="153"/>
                  <a:pt x="368" y="153"/>
                </a:cubicBezTo>
                <a:cubicBezTo>
                  <a:pt x="280" y="336"/>
                  <a:pt x="280" y="336"/>
                  <a:pt x="280" y="336"/>
                </a:cubicBezTo>
                <a:cubicBezTo>
                  <a:pt x="276" y="344"/>
                  <a:pt x="270" y="351"/>
                  <a:pt x="261" y="358"/>
                </a:cubicBezTo>
                <a:cubicBezTo>
                  <a:pt x="253" y="365"/>
                  <a:pt x="242" y="369"/>
                  <a:pt x="229" y="36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55" name="Google Shape;155;p28"/>
          <p:cNvGrpSpPr/>
          <p:nvPr/>
        </p:nvGrpSpPr>
        <p:grpSpPr>
          <a:xfrm rot="-8100000">
            <a:off x="5915513" y="3546122"/>
            <a:ext cx="90682" cy="2376743"/>
            <a:chOff x="8986438" y="1553124"/>
            <a:chExt cx="89769" cy="2377447"/>
          </a:xfrm>
        </p:grpSpPr>
        <p:sp>
          <p:nvSpPr>
            <p:cNvPr id="156" name="Google Shape;156;p28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57" name="Google Shape;157;p28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58" name="Google Shape;158;p28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59" name="Google Shape;159;p28"/>
          <p:cNvGrpSpPr/>
          <p:nvPr/>
        </p:nvGrpSpPr>
        <p:grpSpPr>
          <a:xfrm rot="8100000" flipH="1">
            <a:off x="5220862" y="444275"/>
            <a:ext cx="90682" cy="2376743"/>
            <a:chOff x="8986438" y="1553124"/>
            <a:chExt cx="89769" cy="2377447"/>
          </a:xfrm>
        </p:grpSpPr>
        <p:sp>
          <p:nvSpPr>
            <p:cNvPr id="160" name="Google Shape;160;p28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1" name="Google Shape;161;p28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62" name="Google Shape;162;p28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3" name="Google Shape;163;p28"/>
          <p:cNvGrpSpPr/>
          <p:nvPr/>
        </p:nvGrpSpPr>
        <p:grpSpPr>
          <a:xfrm rot="8100000">
            <a:off x="3282389" y="464275"/>
            <a:ext cx="87314" cy="619625"/>
            <a:chOff x="8989773" y="1988575"/>
            <a:chExt cx="86435" cy="619809"/>
          </a:xfrm>
        </p:grpSpPr>
        <p:sp>
          <p:nvSpPr>
            <p:cNvPr id="164" name="Google Shape;164;p28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5" name="Google Shape;165;p28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66" name="Google Shape;166;p28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167" name="Google Shape;167;p28"/>
          <p:cNvGrpSpPr/>
          <p:nvPr/>
        </p:nvGrpSpPr>
        <p:grpSpPr>
          <a:xfrm rot="-8100000" flipH="1">
            <a:off x="3558694" y="5544606"/>
            <a:ext cx="87314" cy="619625"/>
            <a:chOff x="8989773" y="1988575"/>
            <a:chExt cx="86435" cy="619809"/>
          </a:xfrm>
        </p:grpSpPr>
        <p:sp>
          <p:nvSpPr>
            <p:cNvPr id="168" name="Google Shape;168;p28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169" name="Google Shape;169;p28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170" name="Google Shape;170;p28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171" name="Google Shape;171;p28"/>
          <p:cNvSpPr txBox="1">
            <a:spLocks noGrp="1"/>
          </p:cNvSpPr>
          <p:nvPr>
            <p:ph type="title"/>
          </p:nvPr>
        </p:nvSpPr>
        <p:spPr>
          <a:xfrm>
            <a:off x="7338312" y="0"/>
            <a:ext cx="440711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1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2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1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Title Subtitle Blue Background">
  <p:cSld name="Title Subtitle Blue Background">
    <p:bg>
      <p:bgPr>
        <a:gradFill>
          <a:gsLst>
            <a:gs pos="0">
              <a:srgbClr val="2A5E9D"/>
            </a:gs>
            <a:gs pos="70000">
              <a:srgbClr val="122843"/>
            </a:gs>
            <a:gs pos="78000">
              <a:srgbClr val="0A1828"/>
            </a:gs>
            <a:gs pos="98000">
              <a:srgbClr val="0A1828"/>
            </a:gs>
            <a:gs pos="100000">
              <a:srgbClr val="0A1828"/>
            </a:gs>
          </a:gsLst>
          <a:lin ang="5400000" scaled="0"/>
        </a:gradFill>
        <a:effectLst/>
      </p:bgPr>
    </p:bg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29"/>
          <p:cNvSpPr/>
          <p:nvPr/>
        </p:nvSpPr>
        <p:spPr>
          <a:xfrm flipH="1">
            <a:off x="3048" y="0"/>
            <a:ext cx="12188952" cy="6858000"/>
          </a:xfrm>
          <a:prstGeom prst="rect">
            <a:avLst/>
          </a:prstGeom>
          <a:gradFill>
            <a:gsLst>
              <a:gs pos="0">
                <a:srgbClr val="2A5E9D"/>
              </a:gs>
              <a:gs pos="35000">
                <a:srgbClr val="122843"/>
              </a:gs>
              <a:gs pos="5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4" name="Google Shape;174;p29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5" name="Google Shape;175;p29"/>
          <p:cNvSpPr txBox="1">
            <a:spLocks noGrp="1"/>
          </p:cNvSpPr>
          <p:nvPr>
            <p:ph type="subTitle" idx="1"/>
          </p:nvPr>
        </p:nvSpPr>
        <p:spPr>
          <a:xfrm>
            <a:off x="411480" y="896112"/>
            <a:ext cx="11340106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3"/>
              </a:buClr>
              <a:buSzPts val="2400"/>
              <a:buNone/>
              <a:defRPr sz="2400">
                <a:solidFill>
                  <a:schemeClr val="accent3"/>
                </a:solidFill>
              </a:defRPr>
            </a:lvl1pPr>
            <a:lvl2pPr lvl="1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6" name="Google Shape;176;p29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>
                <a:solidFill>
                  <a:srgbClr val="A3A3A3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7" name="Google Shape;177;p29"/>
          <p:cNvSpPr txBox="1"/>
          <p:nvPr/>
        </p:nvSpPr>
        <p:spPr>
          <a:xfrm>
            <a:off x="590151" y="6495779"/>
            <a:ext cx="2573688" cy="13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|  © 2020 / Menlo Security, Inc. All rights reserved.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78" name="Google Shape;178;p29"/>
          <p:cNvSpPr txBox="1"/>
          <p:nvPr/>
        </p:nvSpPr>
        <p:spPr>
          <a:xfrm>
            <a:off x="210295" y="6487826"/>
            <a:ext cx="338252" cy="1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A3A3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79" name="Google Shape;179;p29"/>
          <p:cNvGrpSpPr/>
          <p:nvPr/>
        </p:nvGrpSpPr>
        <p:grpSpPr>
          <a:xfrm>
            <a:off x="11532278" y="6383116"/>
            <a:ext cx="251203" cy="397692"/>
            <a:chOff x="5274923" y="2129110"/>
            <a:chExt cx="1642155" cy="2599780"/>
          </a:xfrm>
        </p:grpSpPr>
        <p:sp>
          <p:nvSpPr>
            <p:cNvPr id="180" name="Google Shape;180;p29"/>
            <p:cNvSpPr/>
            <p:nvPr/>
          </p:nvSpPr>
          <p:spPr>
            <a:xfrm>
              <a:off x="6091790" y="2129110"/>
              <a:ext cx="825288" cy="1979009"/>
            </a:xfrm>
            <a:custGeom>
              <a:avLst/>
              <a:gdLst/>
              <a:ahLst/>
              <a:cxnLst/>
              <a:rect l="l" t="t" r="r" b="b"/>
              <a:pathLst>
                <a:path w="825288" h="1979009" extrusionOk="0">
                  <a:moveTo>
                    <a:pt x="3611" y="0"/>
                  </a:moveTo>
                  <a:cubicBezTo>
                    <a:pt x="457570" y="0"/>
                    <a:pt x="825288" y="367770"/>
                    <a:pt x="825288" y="821792"/>
                  </a:cubicBezTo>
                  <a:cubicBezTo>
                    <a:pt x="825288" y="999088"/>
                    <a:pt x="767795" y="1147634"/>
                    <a:pt x="699521" y="1272220"/>
                  </a:cubicBezTo>
                  <a:cubicBezTo>
                    <a:pt x="631248" y="1396807"/>
                    <a:pt x="550997" y="1498632"/>
                    <a:pt x="501888" y="1586082"/>
                  </a:cubicBezTo>
                  <a:cubicBezTo>
                    <a:pt x="468350" y="1644782"/>
                    <a:pt x="450383" y="1693898"/>
                    <a:pt x="450383" y="1734628"/>
                  </a:cubicBezTo>
                  <a:cubicBezTo>
                    <a:pt x="450383" y="1826870"/>
                    <a:pt x="450383" y="1826870"/>
                    <a:pt x="450383" y="1826870"/>
                  </a:cubicBezTo>
                  <a:cubicBezTo>
                    <a:pt x="450383" y="1910726"/>
                    <a:pt x="382110" y="1977811"/>
                    <a:pt x="298265" y="1979009"/>
                  </a:cubicBezTo>
                  <a:lnTo>
                    <a:pt x="214421" y="1979009"/>
                  </a:lnTo>
                  <a:cubicBezTo>
                    <a:pt x="184476" y="1979009"/>
                    <a:pt x="160520" y="1955050"/>
                    <a:pt x="160520" y="1925102"/>
                  </a:cubicBezTo>
                  <a:cubicBezTo>
                    <a:pt x="160520" y="1895153"/>
                    <a:pt x="184476" y="1871194"/>
                    <a:pt x="214421" y="1871194"/>
                  </a:cubicBezTo>
                  <a:cubicBezTo>
                    <a:pt x="298265" y="1871194"/>
                    <a:pt x="298265" y="1871194"/>
                    <a:pt x="298265" y="1871194"/>
                  </a:cubicBezTo>
                  <a:cubicBezTo>
                    <a:pt x="323418" y="1871194"/>
                    <a:pt x="343781" y="1852027"/>
                    <a:pt x="343781" y="1826870"/>
                  </a:cubicBezTo>
                  <a:cubicBezTo>
                    <a:pt x="343781" y="1734628"/>
                    <a:pt x="343781" y="1734628"/>
                    <a:pt x="343781" y="1734628"/>
                  </a:cubicBezTo>
                  <a:cubicBezTo>
                    <a:pt x="343781" y="1663949"/>
                    <a:pt x="372527" y="1598062"/>
                    <a:pt x="408461" y="1533373"/>
                  </a:cubicBezTo>
                  <a:cubicBezTo>
                    <a:pt x="446790" y="1468684"/>
                    <a:pt x="493503" y="1402797"/>
                    <a:pt x="539019" y="1330920"/>
                  </a:cubicBezTo>
                  <a:cubicBezTo>
                    <a:pt x="631248" y="1188364"/>
                    <a:pt x="717488" y="1027839"/>
                    <a:pt x="718686" y="821792"/>
                  </a:cubicBezTo>
                  <a:cubicBezTo>
                    <a:pt x="717488" y="624131"/>
                    <a:pt x="638435" y="445637"/>
                    <a:pt x="509074" y="316258"/>
                  </a:cubicBezTo>
                  <a:cubicBezTo>
                    <a:pt x="379714" y="186880"/>
                    <a:pt x="201245" y="107815"/>
                    <a:pt x="3611" y="107815"/>
                  </a:cubicBezTo>
                  <a:lnTo>
                    <a:pt x="0" y="108177"/>
                  </a:lnTo>
                  <a:lnTo>
                    <a:pt x="0" y="3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1" name="Google Shape;181;p29"/>
            <p:cNvSpPr/>
            <p:nvPr/>
          </p:nvSpPr>
          <p:spPr>
            <a:xfrm>
              <a:off x="5274923" y="2129293"/>
              <a:ext cx="816867" cy="1978826"/>
            </a:xfrm>
            <a:custGeom>
              <a:avLst/>
              <a:gdLst/>
              <a:ahLst/>
              <a:cxnLst/>
              <a:rect l="l" t="t" r="r" b="b"/>
              <a:pathLst>
                <a:path w="816867" h="1978826" extrusionOk="0">
                  <a:moveTo>
                    <a:pt x="816867" y="0"/>
                  </a:moveTo>
                  <a:lnTo>
                    <a:pt x="816867" y="107994"/>
                  </a:lnTo>
                  <a:lnTo>
                    <a:pt x="677008" y="122008"/>
                  </a:lnTo>
                  <a:cubicBezTo>
                    <a:pt x="537878" y="150309"/>
                    <a:pt x="413234" y="219041"/>
                    <a:pt x="316214" y="316075"/>
                  </a:cubicBezTo>
                  <a:cubicBezTo>
                    <a:pt x="186854" y="445454"/>
                    <a:pt x="106603" y="623948"/>
                    <a:pt x="106603" y="821609"/>
                  </a:cubicBezTo>
                  <a:cubicBezTo>
                    <a:pt x="106603" y="972550"/>
                    <a:pt x="155712" y="1100731"/>
                    <a:pt x="219194" y="1216932"/>
                  </a:cubicBezTo>
                  <a:cubicBezTo>
                    <a:pt x="282676" y="1333133"/>
                    <a:pt x="360532" y="1433760"/>
                    <a:pt x="415630" y="1531992"/>
                  </a:cubicBezTo>
                  <a:cubicBezTo>
                    <a:pt x="452761" y="1597879"/>
                    <a:pt x="481508" y="1662568"/>
                    <a:pt x="481508" y="1734445"/>
                  </a:cubicBezTo>
                  <a:cubicBezTo>
                    <a:pt x="481508" y="1826687"/>
                    <a:pt x="481508" y="1826687"/>
                    <a:pt x="481508" y="1826687"/>
                  </a:cubicBezTo>
                  <a:cubicBezTo>
                    <a:pt x="481508" y="1851844"/>
                    <a:pt x="501870" y="1871011"/>
                    <a:pt x="525826" y="1871011"/>
                  </a:cubicBezTo>
                  <a:cubicBezTo>
                    <a:pt x="610868" y="1871011"/>
                    <a:pt x="610868" y="1871011"/>
                    <a:pt x="610868" y="1871011"/>
                  </a:cubicBezTo>
                  <a:cubicBezTo>
                    <a:pt x="640812" y="1871011"/>
                    <a:pt x="664768" y="1894970"/>
                    <a:pt x="664768" y="1924919"/>
                  </a:cubicBezTo>
                  <a:cubicBezTo>
                    <a:pt x="664768" y="1954867"/>
                    <a:pt x="640812" y="1978826"/>
                    <a:pt x="610868" y="1978826"/>
                  </a:cubicBezTo>
                  <a:cubicBezTo>
                    <a:pt x="525826" y="1978826"/>
                    <a:pt x="525826" y="1978826"/>
                    <a:pt x="525826" y="1978826"/>
                  </a:cubicBezTo>
                  <a:cubicBezTo>
                    <a:pt x="443179" y="1977628"/>
                    <a:pt x="374905" y="1910543"/>
                    <a:pt x="374905" y="1826687"/>
                  </a:cubicBezTo>
                  <a:cubicBezTo>
                    <a:pt x="374905" y="1734445"/>
                    <a:pt x="374905" y="1734445"/>
                    <a:pt x="374905" y="1734445"/>
                  </a:cubicBezTo>
                  <a:cubicBezTo>
                    <a:pt x="374905" y="1693715"/>
                    <a:pt x="356939" y="1643401"/>
                    <a:pt x="323401" y="1584702"/>
                  </a:cubicBezTo>
                  <a:cubicBezTo>
                    <a:pt x="289863" y="1526002"/>
                    <a:pt x="243150" y="1460115"/>
                    <a:pt x="195238" y="1385842"/>
                  </a:cubicBezTo>
                  <a:cubicBezTo>
                    <a:pt x="100614" y="1238495"/>
                    <a:pt x="0" y="1055209"/>
                    <a:pt x="0" y="821609"/>
                  </a:cubicBezTo>
                  <a:cubicBezTo>
                    <a:pt x="0" y="395963"/>
                    <a:pt x="323190" y="46125"/>
                    <a:pt x="736652" y="40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2" name="Google Shape;182;p29"/>
            <p:cNvSpPr/>
            <p:nvPr/>
          </p:nvSpPr>
          <p:spPr>
            <a:xfrm>
              <a:off x="5714635" y="4183911"/>
              <a:ext cx="762730" cy="107673"/>
            </a:xfrm>
            <a:custGeom>
              <a:avLst/>
              <a:gdLst/>
              <a:ahLst/>
              <a:cxnLst/>
              <a:rect l="l" t="t" r="r" b="b"/>
              <a:pathLst>
                <a:path w="637" h="90" extrusionOk="0">
                  <a:moveTo>
                    <a:pt x="637" y="45"/>
                  </a:moveTo>
                  <a:cubicBezTo>
                    <a:pt x="637" y="69"/>
                    <a:pt x="617" y="90"/>
                    <a:pt x="592" y="90"/>
                  </a:cubicBezTo>
                  <a:cubicBezTo>
                    <a:pt x="44" y="90"/>
                    <a:pt x="44" y="90"/>
                    <a:pt x="44" y="90"/>
                  </a:cubicBezTo>
                  <a:cubicBezTo>
                    <a:pt x="20" y="90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3" name="Google Shape;183;p29"/>
            <p:cNvSpPr/>
            <p:nvPr/>
          </p:nvSpPr>
          <p:spPr>
            <a:xfrm>
              <a:off x="5714635" y="4402865"/>
              <a:ext cx="762730" cy="106469"/>
            </a:xfrm>
            <a:custGeom>
              <a:avLst/>
              <a:gdLst/>
              <a:ahLst/>
              <a:cxnLst/>
              <a:rect l="l" t="t" r="r" b="b"/>
              <a:pathLst>
                <a:path w="637" h="89" extrusionOk="0">
                  <a:moveTo>
                    <a:pt x="637" y="45"/>
                  </a:moveTo>
                  <a:cubicBezTo>
                    <a:pt x="637" y="69"/>
                    <a:pt x="617" y="89"/>
                    <a:pt x="592" y="89"/>
                  </a:cubicBezTo>
                  <a:cubicBezTo>
                    <a:pt x="44" y="89"/>
                    <a:pt x="44" y="89"/>
                    <a:pt x="44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4" name="Google Shape;184;p29"/>
            <p:cNvSpPr/>
            <p:nvPr/>
          </p:nvSpPr>
          <p:spPr>
            <a:xfrm>
              <a:off x="5809074" y="4622421"/>
              <a:ext cx="565431" cy="106469"/>
            </a:xfrm>
            <a:custGeom>
              <a:avLst/>
              <a:gdLst/>
              <a:ahLst/>
              <a:cxnLst/>
              <a:rect l="l" t="t" r="r" b="b"/>
              <a:pathLst>
                <a:path w="472" h="89" extrusionOk="0">
                  <a:moveTo>
                    <a:pt x="0" y="0"/>
                  </a:moveTo>
                  <a:cubicBezTo>
                    <a:pt x="0" y="0"/>
                    <a:pt x="38" y="89"/>
                    <a:pt x="236" y="89"/>
                  </a:cubicBezTo>
                  <a:cubicBezTo>
                    <a:pt x="434" y="89"/>
                    <a:pt x="472" y="0"/>
                    <a:pt x="4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5" name="Google Shape;185;p29"/>
            <p:cNvSpPr/>
            <p:nvPr/>
          </p:nvSpPr>
          <p:spPr>
            <a:xfrm>
              <a:off x="5821104" y="3278018"/>
              <a:ext cx="549791" cy="620771"/>
            </a:xfrm>
            <a:custGeom>
              <a:avLst/>
              <a:gdLst/>
              <a:ahLst/>
              <a:cxnLst/>
              <a:rect l="l" t="t" r="r" b="b"/>
              <a:pathLst>
                <a:path w="459" h="518" extrusionOk="0">
                  <a:moveTo>
                    <a:pt x="229" y="369"/>
                  </a:moveTo>
                  <a:cubicBezTo>
                    <a:pt x="217" y="369"/>
                    <a:pt x="206" y="365"/>
                    <a:pt x="198" y="358"/>
                  </a:cubicBezTo>
                  <a:cubicBezTo>
                    <a:pt x="190" y="351"/>
                    <a:pt x="183" y="344"/>
                    <a:pt x="179" y="336"/>
                  </a:cubicBezTo>
                  <a:cubicBezTo>
                    <a:pt x="92" y="153"/>
                    <a:pt x="92" y="153"/>
                    <a:pt x="92" y="153"/>
                  </a:cubicBezTo>
                  <a:cubicBezTo>
                    <a:pt x="92" y="481"/>
                    <a:pt x="92" y="481"/>
                    <a:pt x="92" y="481"/>
                  </a:cubicBezTo>
                  <a:cubicBezTo>
                    <a:pt x="92" y="491"/>
                    <a:pt x="87" y="499"/>
                    <a:pt x="79" y="507"/>
                  </a:cubicBezTo>
                  <a:cubicBezTo>
                    <a:pt x="71" y="514"/>
                    <a:pt x="60" y="518"/>
                    <a:pt x="47" y="518"/>
                  </a:cubicBezTo>
                  <a:cubicBezTo>
                    <a:pt x="33" y="518"/>
                    <a:pt x="22" y="514"/>
                    <a:pt x="13" y="507"/>
                  </a:cubicBezTo>
                  <a:cubicBezTo>
                    <a:pt x="4" y="499"/>
                    <a:pt x="0" y="491"/>
                    <a:pt x="0" y="48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29"/>
                    <a:pt x="4" y="20"/>
                    <a:pt x="13" y="13"/>
                  </a:cubicBezTo>
                  <a:cubicBezTo>
                    <a:pt x="22" y="5"/>
                    <a:pt x="33" y="1"/>
                    <a:pt x="47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74" y="1"/>
                    <a:pt x="85" y="4"/>
                    <a:pt x="94" y="9"/>
                  </a:cubicBezTo>
                  <a:cubicBezTo>
                    <a:pt x="103" y="14"/>
                    <a:pt x="109" y="20"/>
                    <a:pt x="114" y="29"/>
                  </a:cubicBezTo>
                  <a:cubicBezTo>
                    <a:pt x="229" y="261"/>
                    <a:pt x="229" y="261"/>
                    <a:pt x="229" y="261"/>
                  </a:cubicBezTo>
                  <a:cubicBezTo>
                    <a:pt x="345" y="29"/>
                    <a:pt x="345" y="29"/>
                    <a:pt x="345" y="29"/>
                  </a:cubicBezTo>
                  <a:cubicBezTo>
                    <a:pt x="350" y="20"/>
                    <a:pt x="357" y="13"/>
                    <a:pt x="366" y="8"/>
                  </a:cubicBezTo>
                  <a:cubicBezTo>
                    <a:pt x="374" y="2"/>
                    <a:pt x="386" y="0"/>
                    <a:pt x="399" y="1"/>
                  </a:cubicBezTo>
                  <a:cubicBezTo>
                    <a:pt x="412" y="1"/>
                    <a:pt x="412" y="1"/>
                    <a:pt x="412" y="1"/>
                  </a:cubicBezTo>
                  <a:cubicBezTo>
                    <a:pt x="427" y="1"/>
                    <a:pt x="438" y="5"/>
                    <a:pt x="446" y="13"/>
                  </a:cubicBezTo>
                  <a:cubicBezTo>
                    <a:pt x="455" y="20"/>
                    <a:pt x="459" y="29"/>
                    <a:pt x="459" y="38"/>
                  </a:cubicBezTo>
                  <a:cubicBezTo>
                    <a:pt x="459" y="481"/>
                    <a:pt x="459" y="481"/>
                    <a:pt x="459" y="481"/>
                  </a:cubicBezTo>
                  <a:cubicBezTo>
                    <a:pt x="459" y="491"/>
                    <a:pt x="455" y="499"/>
                    <a:pt x="446" y="507"/>
                  </a:cubicBezTo>
                  <a:cubicBezTo>
                    <a:pt x="438" y="514"/>
                    <a:pt x="427" y="518"/>
                    <a:pt x="412" y="518"/>
                  </a:cubicBezTo>
                  <a:cubicBezTo>
                    <a:pt x="399" y="518"/>
                    <a:pt x="388" y="514"/>
                    <a:pt x="380" y="507"/>
                  </a:cubicBezTo>
                  <a:cubicBezTo>
                    <a:pt x="372" y="499"/>
                    <a:pt x="368" y="491"/>
                    <a:pt x="368" y="481"/>
                  </a:cubicBezTo>
                  <a:cubicBezTo>
                    <a:pt x="368" y="153"/>
                    <a:pt x="368" y="153"/>
                    <a:pt x="368" y="153"/>
                  </a:cubicBezTo>
                  <a:cubicBezTo>
                    <a:pt x="280" y="336"/>
                    <a:pt x="280" y="336"/>
                    <a:pt x="280" y="336"/>
                  </a:cubicBezTo>
                  <a:cubicBezTo>
                    <a:pt x="276" y="344"/>
                    <a:pt x="270" y="351"/>
                    <a:pt x="261" y="358"/>
                  </a:cubicBezTo>
                  <a:cubicBezTo>
                    <a:pt x="253" y="365"/>
                    <a:pt x="242" y="369"/>
                    <a:pt x="229" y="36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 Blue Background">
  <p:cSld name="Blank Blue Background">
    <p:bg>
      <p:bgPr>
        <a:gradFill>
          <a:gsLst>
            <a:gs pos="0">
              <a:srgbClr val="2A5E9D"/>
            </a:gs>
            <a:gs pos="70000">
              <a:srgbClr val="122843"/>
            </a:gs>
            <a:gs pos="78000">
              <a:srgbClr val="0A1828"/>
            </a:gs>
            <a:gs pos="98000">
              <a:srgbClr val="0A1828"/>
            </a:gs>
            <a:gs pos="100000">
              <a:srgbClr val="0A1828"/>
            </a:gs>
          </a:gsLst>
          <a:lin ang="5400000" scaled="0"/>
        </a:gradFill>
        <a:effectLst/>
      </p:bgPr>
    </p:bg>
    <p:spTree>
      <p:nvGrpSpPr>
        <p:cNvPr id="1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30"/>
          <p:cNvSpPr/>
          <p:nvPr/>
        </p:nvSpPr>
        <p:spPr>
          <a:xfrm flipH="1">
            <a:off x="3048" y="0"/>
            <a:ext cx="12188952" cy="6858000"/>
          </a:xfrm>
          <a:prstGeom prst="rect">
            <a:avLst/>
          </a:prstGeom>
          <a:gradFill>
            <a:gsLst>
              <a:gs pos="0">
                <a:srgbClr val="2A5E9D"/>
              </a:gs>
              <a:gs pos="35000">
                <a:srgbClr val="122843"/>
              </a:gs>
              <a:gs pos="5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8" name="Google Shape;188;p30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>
                <a:solidFill>
                  <a:srgbClr val="A3A3A3"/>
                </a:solidFill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9" name="Google Shape;189;p30"/>
          <p:cNvSpPr txBox="1"/>
          <p:nvPr/>
        </p:nvSpPr>
        <p:spPr>
          <a:xfrm>
            <a:off x="590151" y="6495779"/>
            <a:ext cx="2573688" cy="13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|  © 2020 / Menlo Security, Inc. All rights reserved.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90" name="Google Shape;190;p30"/>
          <p:cNvSpPr txBox="1"/>
          <p:nvPr/>
        </p:nvSpPr>
        <p:spPr>
          <a:xfrm>
            <a:off x="210295" y="6487826"/>
            <a:ext cx="338252" cy="1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A3A3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91" name="Google Shape;191;p30"/>
          <p:cNvGrpSpPr/>
          <p:nvPr/>
        </p:nvGrpSpPr>
        <p:grpSpPr>
          <a:xfrm>
            <a:off x="11532278" y="6383116"/>
            <a:ext cx="251203" cy="397692"/>
            <a:chOff x="5274923" y="2129110"/>
            <a:chExt cx="1642155" cy="2599780"/>
          </a:xfrm>
        </p:grpSpPr>
        <p:sp>
          <p:nvSpPr>
            <p:cNvPr id="192" name="Google Shape;192;p30"/>
            <p:cNvSpPr/>
            <p:nvPr/>
          </p:nvSpPr>
          <p:spPr>
            <a:xfrm>
              <a:off x="6091790" y="2129110"/>
              <a:ext cx="825288" cy="1979009"/>
            </a:xfrm>
            <a:custGeom>
              <a:avLst/>
              <a:gdLst/>
              <a:ahLst/>
              <a:cxnLst/>
              <a:rect l="l" t="t" r="r" b="b"/>
              <a:pathLst>
                <a:path w="825288" h="1979009" extrusionOk="0">
                  <a:moveTo>
                    <a:pt x="3611" y="0"/>
                  </a:moveTo>
                  <a:cubicBezTo>
                    <a:pt x="457570" y="0"/>
                    <a:pt x="825288" y="367770"/>
                    <a:pt x="825288" y="821792"/>
                  </a:cubicBezTo>
                  <a:cubicBezTo>
                    <a:pt x="825288" y="999088"/>
                    <a:pt x="767795" y="1147634"/>
                    <a:pt x="699521" y="1272220"/>
                  </a:cubicBezTo>
                  <a:cubicBezTo>
                    <a:pt x="631248" y="1396807"/>
                    <a:pt x="550997" y="1498632"/>
                    <a:pt x="501888" y="1586082"/>
                  </a:cubicBezTo>
                  <a:cubicBezTo>
                    <a:pt x="468350" y="1644782"/>
                    <a:pt x="450383" y="1693898"/>
                    <a:pt x="450383" y="1734628"/>
                  </a:cubicBezTo>
                  <a:cubicBezTo>
                    <a:pt x="450383" y="1826870"/>
                    <a:pt x="450383" y="1826870"/>
                    <a:pt x="450383" y="1826870"/>
                  </a:cubicBezTo>
                  <a:cubicBezTo>
                    <a:pt x="450383" y="1910726"/>
                    <a:pt x="382110" y="1977811"/>
                    <a:pt x="298265" y="1979009"/>
                  </a:cubicBezTo>
                  <a:lnTo>
                    <a:pt x="214421" y="1979009"/>
                  </a:lnTo>
                  <a:cubicBezTo>
                    <a:pt x="184476" y="1979009"/>
                    <a:pt x="160520" y="1955050"/>
                    <a:pt x="160520" y="1925102"/>
                  </a:cubicBezTo>
                  <a:cubicBezTo>
                    <a:pt x="160520" y="1895153"/>
                    <a:pt x="184476" y="1871194"/>
                    <a:pt x="214421" y="1871194"/>
                  </a:cubicBezTo>
                  <a:cubicBezTo>
                    <a:pt x="298265" y="1871194"/>
                    <a:pt x="298265" y="1871194"/>
                    <a:pt x="298265" y="1871194"/>
                  </a:cubicBezTo>
                  <a:cubicBezTo>
                    <a:pt x="323418" y="1871194"/>
                    <a:pt x="343781" y="1852027"/>
                    <a:pt x="343781" y="1826870"/>
                  </a:cubicBezTo>
                  <a:cubicBezTo>
                    <a:pt x="343781" y="1734628"/>
                    <a:pt x="343781" y="1734628"/>
                    <a:pt x="343781" y="1734628"/>
                  </a:cubicBezTo>
                  <a:cubicBezTo>
                    <a:pt x="343781" y="1663949"/>
                    <a:pt x="372527" y="1598062"/>
                    <a:pt x="408461" y="1533373"/>
                  </a:cubicBezTo>
                  <a:cubicBezTo>
                    <a:pt x="446790" y="1468684"/>
                    <a:pt x="493503" y="1402797"/>
                    <a:pt x="539019" y="1330920"/>
                  </a:cubicBezTo>
                  <a:cubicBezTo>
                    <a:pt x="631248" y="1188364"/>
                    <a:pt x="717488" y="1027839"/>
                    <a:pt x="718686" y="821792"/>
                  </a:cubicBezTo>
                  <a:cubicBezTo>
                    <a:pt x="717488" y="624131"/>
                    <a:pt x="638435" y="445637"/>
                    <a:pt x="509074" y="316258"/>
                  </a:cubicBezTo>
                  <a:cubicBezTo>
                    <a:pt x="379714" y="186880"/>
                    <a:pt x="201245" y="107815"/>
                    <a:pt x="3611" y="107815"/>
                  </a:cubicBezTo>
                  <a:lnTo>
                    <a:pt x="0" y="108177"/>
                  </a:lnTo>
                  <a:lnTo>
                    <a:pt x="0" y="3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3" name="Google Shape;193;p30"/>
            <p:cNvSpPr/>
            <p:nvPr/>
          </p:nvSpPr>
          <p:spPr>
            <a:xfrm>
              <a:off x="5274923" y="2129293"/>
              <a:ext cx="816867" cy="1978826"/>
            </a:xfrm>
            <a:custGeom>
              <a:avLst/>
              <a:gdLst/>
              <a:ahLst/>
              <a:cxnLst/>
              <a:rect l="l" t="t" r="r" b="b"/>
              <a:pathLst>
                <a:path w="816867" h="1978826" extrusionOk="0">
                  <a:moveTo>
                    <a:pt x="816867" y="0"/>
                  </a:moveTo>
                  <a:lnTo>
                    <a:pt x="816867" y="107994"/>
                  </a:lnTo>
                  <a:lnTo>
                    <a:pt x="677008" y="122008"/>
                  </a:lnTo>
                  <a:cubicBezTo>
                    <a:pt x="537878" y="150309"/>
                    <a:pt x="413234" y="219041"/>
                    <a:pt x="316214" y="316075"/>
                  </a:cubicBezTo>
                  <a:cubicBezTo>
                    <a:pt x="186854" y="445454"/>
                    <a:pt x="106603" y="623948"/>
                    <a:pt x="106603" y="821609"/>
                  </a:cubicBezTo>
                  <a:cubicBezTo>
                    <a:pt x="106603" y="972550"/>
                    <a:pt x="155712" y="1100731"/>
                    <a:pt x="219194" y="1216932"/>
                  </a:cubicBezTo>
                  <a:cubicBezTo>
                    <a:pt x="282676" y="1333133"/>
                    <a:pt x="360532" y="1433760"/>
                    <a:pt x="415630" y="1531992"/>
                  </a:cubicBezTo>
                  <a:cubicBezTo>
                    <a:pt x="452761" y="1597879"/>
                    <a:pt x="481508" y="1662568"/>
                    <a:pt x="481508" y="1734445"/>
                  </a:cubicBezTo>
                  <a:cubicBezTo>
                    <a:pt x="481508" y="1826687"/>
                    <a:pt x="481508" y="1826687"/>
                    <a:pt x="481508" y="1826687"/>
                  </a:cubicBezTo>
                  <a:cubicBezTo>
                    <a:pt x="481508" y="1851844"/>
                    <a:pt x="501870" y="1871011"/>
                    <a:pt x="525826" y="1871011"/>
                  </a:cubicBezTo>
                  <a:cubicBezTo>
                    <a:pt x="610868" y="1871011"/>
                    <a:pt x="610868" y="1871011"/>
                    <a:pt x="610868" y="1871011"/>
                  </a:cubicBezTo>
                  <a:cubicBezTo>
                    <a:pt x="640812" y="1871011"/>
                    <a:pt x="664768" y="1894970"/>
                    <a:pt x="664768" y="1924919"/>
                  </a:cubicBezTo>
                  <a:cubicBezTo>
                    <a:pt x="664768" y="1954867"/>
                    <a:pt x="640812" y="1978826"/>
                    <a:pt x="610868" y="1978826"/>
                  </a:cubicBezTo>
                  <a:cubicBezTo>
                    <a:pt x="525826" y="1978826"/>
                    <a:pt x="525826" y="1978826"/>
                    <a:pt x="525826" y="1978826"/>
                  </a:cubicBezTo>
                  <a:cubicBezTo>
                    <a:pt x="443179" y="1977628"/>
                    <a:pt x="374905" y="1910543"/>
                    <a:pt x="374905" y="1826687"/>
                  </a:cubicBezTo>
                  <a:cubicBezTo>
                    <a:pt x="374905" y="1734445"/>
                    <a:pt x="374905" y="1734445"/>
                    <a:pt x="374905" y="1734445"/>
                  </a:cubicBezTo>
                  <a:cubicBezTo>
                    <a:pt x="374905" y="1693715"/>
                    <a:pt x="356939" y="1643401"/>
                    <a:pt x="323401" y="1584702"/>
                  </a:cubicBezTo>
                  <a:cubicBezTo>
                    <a:pt x="289863" y="1526002"/>
                    <a:pt x="243150" y="1460115"/>
                    <a:pt x="195238" y="1385842"/>
                  </a:cubicBezTo>
                  <a:cubicBezTo>
                    <a:pt x="100614" y="1238495"/>
                    <a:pt x="0" y="1055209"/>
                    <a:pt x="0" y="821609"/>
                  </a:cubicBezTo>
                  <a:cubicBezTo>
                    <a:pt x="0" y="395963"/>
                    <a:pt x="323190" y="46125"/>
                    <a:pt x="736652" y="40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4" name="Google Shape;194;p30"/>
            <p:cNvSpPr/>
            <p:nvPr/>
          </p:nvSpPr>
          <p:spPr>
            <a:xfrm>
              <a:off x="5714635" y="4183911"/>
              <a:ext cx="762730" cy="107673"/>
            </a:xfrm>
            <a:custGeom>
              <a:avLst/>
              <a:gdLst/>
              <a:ahLst/>
              <a:cxnLst/>
              <a:rect l="l" t="t" r="r" b="b"/>
              <a:pathLst>
                <a:path w="637" h="90" extrusionOk="0">
                  <a:moveTo>
                    <a:pt x="637" y="45"/>
                  </a:moveTo>
                  <a:cubicBezTo>
                    <a:pt x="637" y="69"/>
                    <a:pt x="617" y="90"/>
                    <a:pt x="592" y="90"/>
                  </a:cubicBezTo>
                  <a:cubicBezTo>
                    <a:pt x="44" y="90"/>
                    <a:pt x="44" y="90"/>
                    <a:pt x="44" y="90"/>
                  </a:cubicBezTo>
                  <a:cubicBezTo>
                    <a:pt x="20" y="90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5" name="Google Shape;195;p30"/>
            <p:cNvSpPr/>
            <p:nvPr/>
          </p:nvSpPr>
          <p:spPr>
            <a:xfrm>
              <a:off x="5714635" y="4402865"/>
              <a:ext cx="762730" cy="106469"/>
            </a:xfrm>
            <a:custGeom>
              <a:avLst/>
              <a:gdLst/>
              <a:ahLst/>
              <a:cxnLst/>
              <a:rect l="l" t="t" r="r" b="b"/>
              <a:pathLst>
                <a:path w="637" h="89" extrusionOk="0">
                  <a:moveTo>
                    <a:pt x="637" y="45"/>
                  </a:moveTo>
                  <a:cubicBezTo>
                    <a:pt x="637" y="69"/>
                    <a:pt x="617" y="89"/>
                    <a:pt x="592" y="89"/>
                  </a:cubicBezTo>
                  <a:cubicBezTo>
                    <a:pt x="44" y="89"/>
                    <a:pt x="44" y="89"/>
                    <a:pt x="44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6" name="Google Shape;196;p30"/>
            <p:cNvSpPr/>
            <p:nvPr/>
          </p:nvSpPr>
          <p:spPr>
            <a:xfrm>
              <a:off x="5809074" y="4622421"/>
              <a:ext cx="565431" cy="106469"/>
            </a:xfrm>
            <a:custGeom>
              <a:avLst/>
              <a:gdLst/>
              <a:ahLst/>
              <a:cxnLst/>
              <a:rect l="l" t="t" r="r" b="b"/>
              <a:pathLst>
                <a:path w="472" h="89" extrusionOk="0">
                  <a:moveTo>
                    <a:pt x="0" y="0"/>
                  </a:moveTo>
                  <a:cubicBezTo>
                    <a:pt x="0" y="0"/>
                    <a:pt x="38" y="89"/>
                    <a:pt x="236" y="89"/>
                  </a:cubicBezTo>
                  <a:cubicBezTo>
                    <a:pt x="434" y="89"/>
                    <a:pt x="472" y="0"/>
                    <a:pt x="4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7" name="Google Shape;197;p30"/>
            <p:cNvSpPr/>
            <p:nvPr/>
          </p:nvSpPr>
          <p:spPr>
            <a:xfrm>
              <a:off x="5821104" y="3278018"/>
              <a:ext cx="549791" cy="620771"/>
            </a:xfrm>
            <a:custGeom>
              <a:avLst/>
              <a:gdLst/>
              <a:ahLst/>
              <a:cxnLst/>
              <a:rect l="l" t="t" r="r" b="b"/>
              <a:pathLst>
                <a:path w="459" h="518" extrusionOk="0">
                  <a:moveTo>
                    <a:pt x="229" y="369"/>
                  </a:moveTo>
                  <a:cubicBezTo>
                    <a:pt x="217" y="369"/>
                    <a:pt x="206" y="365"/>
                    <a:pt x="198" y="358"/>
                  </a:cubicBezTo>
                  <a:cubicBezTo>
                    <a:pt x="190" y="351"/>
                    <a:pt x="183" y="344"/>
                    <a:pt x="179" y="336"/>
                  </a:cubicBezTo>
                  <a:cubicBezTo>
                    <a:pt x="92" y="153"/>
                    <a:pt x="92" y="153"/>
                    <a:pt x="92" y="153"/>
                  </a:cubicBezTo>
                  <a:cubicBezTo>
                    <a:pt x="92" y="481"/>
                    <a:pt x="92" y="481"/>
                    <a:pt x="92" y="481"/>
                  </a:cubicBezTo>
                  <a:cubicBezTo>
                    <a:pt x="92" y="491"/>
                    <a:pt x="87" y="499"/>
                    <a:pt x="79" y="507"/>
                  </a:cubicBezTo>
                  <a:cubicBezTo>
                    <a:pt x="71" y="514"/>
                    <a:pt x="60" y="518"/>
                    <a:pt x="47" y="518"/>
                  </a:cubicBezTo>
                  <a:cubicBezTo>
                    <a:pt x="33" y="518"/>
                    <a:pt x="22" y="514"/>
                    <a:pt x="13" y="507"/>
                  </a:cubicBezTo>
                  <a:cubicBezTo>
                    <a:pt x="4" y="499"/>
                    <a:pt x="0" y="491"/>
                    <a:pt x="0" y="48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29"/>
                    <a:pt x="4" y="20"/>
                    <a:pt x="13" y="13"/>
                  </a:cubicBezTo>
                  <a:cubicBezTo>
                    <a:pt x="22" y="5"/>
                    <a:pt x="33" y="1"/>
                    <a:pt x="47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74" y="1"/>
                    <a:pt x="85" y="4"/>
                    <a:pt x="94" y="9"/>
                  </a:cubicBezTo>
                  <a:cubicBezTo>
                    <a:pt x="103" y="14"/>
                    <a:pt x="109" y="20"/>
                    <a:pt x="114" y="29"/>
                  </a:cubicBezTo>
                  <a:cubicBezTo>
                    <a:pt x="229" y="261"/>
                    <a:pt x="229" y="261"/>
                    <a:pt x="229" y="261"/>
                  </a:cubicBezTo>
                  <a:cubicBezTo>
                    <a:pt x="345" y="29"/>
                    <a:pt x="345" y="29"/>
                    <a:pt x="345" y="29"/>
                  </a:cubicBezTo>
                  <a:cubicBezTo>
                    <a:pt x="350" y="20"/>
                    <a:pt x="357" y="13"/>
                    <a:pt x="366" y="8"/>
                  </a:cubicBezTo>
                  <a:cubicBezTo>
                    <a:pt x="374" y="2"/>
                    <a:pt x="386" y="0"/>
                    <a:pt x="399" y="1"/>
                  </a:cubicBezTo>
                  <a:cubicBezTo>
                    <a:pt x="412" y="1"/>
                    <a:pt x="412" y="1"/>
                    <a:pt x="412" y="1"/>
                  </a:cubicBezTo>
                  <a:cubicBezTo>
                    <a:pt x="427" y="1"/>
                    <a:pt x="438" y="5"/>
                    <a:pt x="446" y="13"/>
                  </a:cubicBezTo>
                  <a:cubicBezTo>
                    <a:pt x="455" y="20"/>
                    <a:pt x="459" y="29"/>
                    <a:pt x="459" y="38"/>
                  </a:cubicBezTo>
                  <a:cubicBezTo>
                    <a:pt x="459" y="481"/>
                    <a:pt x="459" y="481"/>
                    <a:pt x="459" y="481"/>
                  </a:cubicBezTo>
                  <a:cubicBezTo>
                    <a:pt x="459" y="491"/>
                    <a:pt x="455" y="499"/>
                    <a:pt x="446" y="507"/>
                  </a:cubicBezTo>
                  <a:cubicBezTo>
                    <a:pt x="438" y="514"/>
                    <a:pt x="427" y="518"/>
                    <a:pt x="412" y="518"/>
                  </a:cubicBezTo>
                  <a:cubicBezTo>
                    <a:pt x="399" y="518"/>
                    <a:pt x="388" y="514"/>
                    <a:pt x="380" y="507"/>
                  </a:cubicBezTo>
                  <a:cubicBezTo>
                    <a:pt x="372" y="499"/>
                    <a:pt x="368" y="491"/>
                    <a:pt x="368" y="481"/>
                  </a:cubicBezTo>
                  <a:cubicBezTo>
                    <a:pt x="368" y="153"/>
                    <a:pt x="368" y="153"/>
                    <a:pt x="368" y="153"/>
                  </a:cubicBezTo>
                  <a:cubicBezTo>
                    <a:pt x="280" y="336"/>
                    <a:pt x="280" y="336"/>
                    <a:pt x="280" y="336"/>
                  </a:cubicBezTo>
                  <a:cubicBezTo>
                    <a:pt x="276" y="344"/>
                    <a:pt x="270" y="351"/>
                    <a:pt x="261" y="358"/>
                  </a:cubicBezTo>
                  <a:cubicBezTo>
                    <a:pt x="253" y="365"/>
                    <a:pt x="242" y="369"/>
                    <a:pt x="229" y="36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4_Logo">
  <p:cSld name="4_Logo">
    <p:bg>
      <p:bgPr>
        <a:gradFill>
          <a:gsLst>
            <a:gs pos="0">
              <a:srgbClr val="2A5E9D"/>
            </a:gs>
            <a:gs pos="27000">
              <a:srgbClr val="0A1828"/>
            </a:gs>
            <a:gs pos="70000">
              <a:srgbClr val="122843"/>
            </a:gs>
            <a:gs pos="100000">
              <a:srgbClr val="224C7F"/>
            </a:gs>
          </a:gsLst>
          <a:lin ang="2700000" scaled="0"/>
        </a:gradFill>
        <a:effectLst/>
      </p:bgPr>
    </p:bg>
    <p:spTree>
      <p:nvGrpSpPr>
        <p:cNvPr id="1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31"/>
          <p:cNvSpPr/>
          <p:nvPr/>
        </p:nvSpPr>
        <p:spPr>
          <a:xfrm>
            <a:off x="862118" y="-1652594"/>
            <a:ext cx="10273414" cy="10273414"/>
          </a:xfrm>
          <a:prstGeom prst="ellipse">
            <a:avLst/>
          </a:prstGeom>
          <a:solidFill>
            <a:srgbClr val="5291D5">
              <a:alpha val="7568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00" name="Google Shape;200;p31"/>
          <p:cNvGrpSpPr/>
          <p:nvPr/>
        </p:nvGrpSpPr>
        <p:grpSpPr>
          <a:xfrm>
            <a:off x="959294" y="-1707707"/>
            <a:ext cx="10273413" cy="10273413"/>
            <a:chOff x="276794" y="-2390206"/>
            <a:chExt cx="11638412" cy="11638412"/>
          </a:xfrm>
        </p:grpSpPr>
        <p:sp>
          <p:nvSpPr>
            <p:cNvPr id="201" name="Google Shape;201;p31"/>
            <p:cNvSpPr/>
            <p:nvPr/>
          </p:nvSpPr>
          <p:spPr>
            <a:xfrm rot="2700000">
              <a:off x="2164080" y="-502920"/>
              <a:ext cx="7863840" cy="7863840"/>
            </a:xfrm>
            <a:prstGeom prst="rect">
              <a:avLst/>
            </a:prstGeom>
            <a:gradFill>
              <a:gsLst>
                <a:gs pos="0">
                  <a:srgbClr val="2A5E9D"/>
                </a:gs>
                <a:gs pos="70000">
                  <a:srgbClr val="122843"/>
                </a:gs>
                <a:gs pos="78000">
                  <a:srgbClr val="0A1828"/>
                </a:gs>
                <a:gs pos="100000">
                  <a:srgbClr val="0A1828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2" name="Google Shape;202;p31"/>
            <p:cNvSpPr/>
            <p:nvPr/>
          </p:nvSpPr>
          <p:spPr>
            <a:xfrm rot="2700000">
              <a:off x="1981200" y="-685800"/>
              <a:ext cx="8229600" cy="8229600"/>
            </a:xfrm>
            <a:prstGeom prst="rect">
              <a:avLst/>
            </a:prstGeom>
            <a:noFill/>
            <a:ln w="1587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03" name="Google Shape;203;p31"/>
          <p:cNvSpPr/>
          <p:nvPr/>
        </p:nvSpPr>
        <p:spPr>
          <a:xfrm>
            <a:off x="5959068" y="963389"/>
            <a:ext cx="1013232" cy="2427746"/>
          </a:xfrm>
          <a:custGeom>
            <a:avLst/>
            <a:gdLst/>
            <a:ahLst/>
            <a:cxnLst/>
            <a:rect l="l" t="t" r="r" b="b"/>
            <a:pathLst>
              <a:path w="825288" h="1979009" extrusionOk="0">
                <a:moveTo>
                  <a:pt x="3611" y="0"/>
                </a:moveTo>
                <a:cubicBezTo>
                  <a:pt x="457570" y="0"/>
                  <a:pt x="825288" y="367770"/>
                  <a:pt x="825288" y="821792"/>
                </a:cubicBezTo>
                <a:cubicBezTo>
                  <a:pt x="825288" y="999088"/>
                  <a:pt x="767795" y="1147634"/>
                  <a:pt x="699521" y="1272220"/>
                </a:cubicBezTo>
                <a:cubicBezTo>
                  <a:pt x="631248" y="1396807"/>
                  <a:pt x="550997" y="1498632"/>
                  <a:pt x="501888" y="1586082"/>
                </a:cubicBezTo>
                <a:cubicBezTo>
                  <a:pt x="468350" y="1644782"/>
                  <a:pt x="450383" y="1693898"/>
                  <a:pt x="450383" y="1734628"/>
                </a:cubicBezTo>
                <a:cubicBezTo>
                  <a:pt x="450383" y="1826870"/>
                  <a:pt x="450383" y="1826870"/>
                  <a:pt x="450383" y="1826870"/>
                </a:cubicBezTo>
                <a:cubicBezTo>
                  <a:pt x="450383" y="1910726"/>
                  <a:pt x="382110" y="1977811"/>
                  <a:pt x="298265" y="1979009"/>
                </a:cubicBezTo>
                <a:lnTo>
                  <a:pt x="214421" y="1979009"/>
                </a:lnTo>
                <a:cubicBezTo>
                  <a:pt x="184476" y="1979009"/>
                  <a:pt x="160520" y="1955050"/>
                  <a:pt x="160520" y="1925102"/>
                </a:cubicBezTo>
                <a:cubicBezTo>
                  <a:pt x="160520" y="1895153"/>
                  <a:pt x="184476" y="1871194"/>
                  <a:pt x="214421" y="1871194"/>
                </a:cubicBezTo>
                <a:cubicBezTo>
                  <a:pt x="298265" y="1871194"/>
                  <a:pt x="298265" y="1871194"/>
                  <a:pt x="298265" y="1871194"/>
                </a:cubicBezTo>
                <a:cubicBezTo>
                  <a:pt x="323418" y="1871194"/>
                  <a:pt x="343781" y="1852027"/>
                  <a:pt x="343781" y="1826870"/>
                </a:cubicBezTo>
                <a:cubicBezTo>
                  <a:pt x="343781" y="1734628"/>
                  <a:pt x="343781" y="1734628"/>
                  <a:pt x="343781" y="1734628"/>
                </a:cubicBezTo>
                <a:cubicBezTo>
                  <a:pt x="343781" y="1663949"/>
                  <a:pt x="372527" y="1598062"/>
                  <a:pt x="408461" y="1533373"/>
                </a:cubicBezTo>
                <a:cubicBezTo>
                  <a:pt x="446790" y="1468684"/>
                  <a:pt x="493503" y="1402797"/>
                  <a:pt x="539019" y="1330920"/>
                </a:cubicBezTo>
                <a:cubicBezTo>
                  <a:pt x="631248" y="1188364"/>
                  <a:pt x="717488" y="1027839"/>
                  <a:pt x="718686" y="821792"/>
                </a:cubicBezTo>
                <a:cubicBezTo>
                  <a:pt x="717488" y="624131"/>
                  <a:pt x="638435" y="445637"/>
                  <a:pt x="509074" y="316258"/>
                </a:cubicBezTo>
                <a:cubicBezTo>
                  <a:pt x="379714" y="186880"/>
                  <a:pt x="201245" y="107815"/>
                  <a:pt x="3611" y="107815"/>
                </a:cubicBezTo>
                <a:lnTo>
                  <a:pt x="0" y="108177"/>
                </a:lnTo>
                <a:lnTo>
                  <a:pt x="0" y="365"/>
                </a:lnTo>
                <a:lnTo>
                  <a:pt x="361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4" name="Google Shape;204;p31"/>
          <p:cNvSpPr/>
          <p:nvPr/>
        </p:nvSpPr>
        <p:spPr>
          <a:xfrm>
            <a:off x="4956175" y="963613"/>
            <a:ext cx="1002893" cy="2427522"/>
          </a:xfrm>
          <a:custGeom>
            <a:avLst/>
            <a:gdLst/>
            <a:ahLst/>
            <a:cxnLst/>
            <a:rect l="l" t="t" r="r" b="b"/>
            <a:pathLst>
              <a:path w="816867" h="1978826" extrusionOk="0">
                <a:moveTo>
                  <a:pt x="816867" y="0"/>
                </a:moveTo>
                <a:lnTo>
                  <a:pt x="816867" y="107994"/>
                </a:lnTo>
                <a:lnTo>
                  <a:pt x="677008" y="122008"/>
                </a:lnTo>
                <a:cubicBezTo>
                  <a:pt x="537878" y="150309"/>
                  <a:pt x="413234" y="219041"/>
                  <a:pt x="316214" y="316075"/>
                </a:cubicBezTo>
                <a:cubicBezTo>
                  <a:pt x="186854" y="445454"/>
                  <a:pt x="106603" y="623948"/>
                  <a:pt x="106603" y="821609"/>
                </a:cubicBezTo>
                <a:cubicBezTo>
                  <a:pt x="106603" y="972550"/>
                  <a:pt x="155712" y="1100731"/>
                  <a:pt x="219194" y="1216932"/>
                </a:cubicBezTo>
                <a:cubicBezTo>
                  <a:pt x="282676" y="1333133"/>
                  <a:pt x="360532" y="1433760"/>
                  <a:pt x="415630" y="1531992"/>
                </a:cubicBezTo>
                <a:cubicBezTo>
                  <a:pt x="452761" y="1597879"/>
                  <a:pt x="481508" y="1662568"/>
                  <a:pt x="481508" y="1734445"/>
                </a:cubicBezTo>
                <a:cubicBezTo>
                  <a:pt x="481508" y="1826687"/>
                  <a:pt x="481508" y="1826687"/>
                  <a:pt x="481508" y="1826687"/>
                </a:cubicBezTo>
                <a:cubicBezTo>
                  <a:pt x="481508" y="1851844"/>
                  <a:pt x="501870" y="1871011"/>
                  <a:pt x="525826" y="1871011"/>
                </a:cubicBezTo>
                <a:cubicBezTo>
                  <a:pt x="610868" y="1871011"/>
                  <a:pt x="610868" y="1871011"/>
                  <a:pt x="610868" y="1871011"/>
                </a:cubicBezTo>
                <a:cubicBezTo>
                  <a:pt x="640812" y="1871011"/>
                  <a:pt x="664768" y="1894970"/>
                  <a:pt x="664768" y="1924919"/>
                </a:cubicBezTo>
                <a:cubicBezTo>
                  <a:pt x="664768" y="1954867"/>
                  <a:pt x="640812" y="1978826"/>
                  <a:pt x="610868" y="1978826"/>
                </a:cubicBezTo>
                <a:cubicBezTo>
                  <a:pt x="525826" y="1978826"/>
                  <a:pt x="525826" y="1978826"/>
                  <a:pt x="525826" y="1978826"/>
                </a:cubicBezTo>
                <a:cubicBezTo>
                  <a:pt x="443179" y="1977628"/>
                  <a:pt x="374905" y="1910543"/>
                  <a:pt x="374905" y="1826687"/>
                </a:cubicBezTo>
                <a:cubicBezTo>
                  <a:pt x="374905" y="1734445"/>
                  <a:pt x="374905" y="1734445"/>
                  <a:pt x="374905" y="1734445"/>
                </a:cubicBezTo>
                <a:cubicBezTo>
                  <a:pt x="374905" y="1693715"/>
                  <a:pt x="356939" y="1643401"/>
                  <a:pt x="323401" y="1584702"/>
                </a:cubicBezTo>
                <a:cubicBezTo>
                  <a:pt x="289863" y="1526002"/>
                  <a:pt x="243150" y="1460115"/>
                  <a:pt x="195238" y="1385842"/>
                </a:cubicBezTo>
                <a:cubicBezTo>
                  <a:pt x="100614" y="1238495"/>
                  <a:pt x="0" y="1055209"/>
                  <a:pt x="0" y="821609"/>
                </a:cubicBezTo>
                <a:cubicBezTo>
                  <a:pt x="0" y="395963"/>
                  <a:pt x="323190" y="46125"/>
                  <a:pt x="736652" y="4058"/>
                </a:cubicBezTo>
                <a:lnTo>
                  <a:pt x="81686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5" name="Google Shape;205;p31"/>
          <p:cNvSpPr/>
          <p:nvPr/>
        </p:nvSpPr>
        <p:spPr>
          <a:xfrm>
            <a:off x="5496023" y="3484113"/>
            <a:ext cx="936427" cy="132088"/>
          </a:xfrm>
          <a:custGeom>
            <a:avLst/>
            <a:gdLst/>
            <a:ahLst/>
            <a:cxnLst/>
            <a:rect l="l" t="t" r="r" b="b"/>
            <a:pathLst>
              <a:path w="637" h="90" extrusionOk="0">
                <a:moveTo>
                  <a:pt x="637" y="45"/>
                </a:moveTo>
                <a:cubicBezTo>
                  <a:pt x="637" y="69"/>
                  <a:pt x="617" y="90"/>
                  <a:pt x="592" y="90"/>
                </a:cubicBezTo>
                <a:cubicBezTo>
                  <a:pt x="44" y="90"/>
                  <a:pt x="44" y="90"/>
                  <a:pt x="44" y="90"/>
                </a:cubicBezTo>
                <a:cubicBezTo>
                  <a:pt x="20" y="90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6" name="Google Shape;206;p31"/>
          <p:cNvSpPr/>
          <p:nvPr/>
        </p:nvSpPr>
        <p:spPr>
          <a:xfrm>
            <a:off x="5496023" y="3752714"/>
            <a:ext cx="936427" cy="130611"/>
          </a:xfrm>
          <a:custGeom>
            <a:avLst/>
            <a:gdLst/>
            <a:ahLst/>
            <a:cxnLst/>
            <a:rect l="l" t="t" r="r" b="b"/>
            <a:pathLst>
              <a:path w="637" h="89" extrusionOk="0">
                <a:moveTo>
                  <a:pt x="637" y="45"/>
                </a:moveTo>
                <a:cubicBezTo>
                  <a:pt x="637" y="69"/>
                  <a:pt x="617" y="89"/>
                  <a:pt x="592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20" y="89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7" name="Google Shape;207;p31"/>
          <p:cNvSpPr/>
          <p:nvPr/>
        </p:nvSpPr>
        <p:spPr>
          <a:xfrm>
            <a:off x="5611969" y="4022054"/>
            <a:ext cx="694197" cy="130611"/>
          </a:xfrm>
          <a:custGeom>
            <a:avLst/>
            <a:gdLst/>
            <a:ahLst/>
            <a:cxnLst/>
            <a:rect l="l" t="t" r="r" b="b"/>
            <a:pathLst>
              <a:path w="472" h="89" extrusionOk="0">
                <a:moveTo>
                  <a:pt x="0" y="0"/>
                </a:moveTo>
                <a:cubicBezTo>
                  <a:pt x="0" y="0"/>
                  <a:pt x="38" y="89"/>
                  <a:pt x="236" y="89"/>
                </a:cubicBezTo>
                <a:cubicBezTo>
                  <a:pt x="434" y="89"/>
                  <a:pt x="472" y="0"/>
                  <a:pt x="47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8" name="Google Shape;208;p31"/>
          <p:cNvSpPr/>
          <p:nvPr/>
        </p:nvSpPr>
        <p:spPr>
          <a:xfrm>
            <a:off x="5626738" y="2372810"/>
            <a:ext cx="674996" cy="761530"/>
          </a:xfrm>
          <a:custGeom>
            <a:avLst/>
            <a:gdLst/>
            <a:ahLst/>
            <a:cxnLst/>
            <a:rect l="l" t="t" r="r" b="b"/>
            <a:pathLst>
              <a:path w="459" h="518" extrusionOk="0">
                <a:moveTo>
                  <a:pt x="229" y="369"/>
                </a:moveTo>
                <a:cubicBezTo>
                  <a:pt x="217" y="369"/>
                  <a:pt x="206" y="365"/>
                  <a:pt x="198" y="358"/>
                </a:cubicBezTo>
                <a:cubicBezTo>
                  <a:pt x="190" y="351"/>
                  <a:pt x="183" y="344"/>
                  <a:pt x="179" y="336"/>
                </a:cubicBezTo>
                <a:cubicBezTo>
                  <a:pt x="92" y="153"/>
                  <a:pt x="92" y="153"/>
                  <a:pt x="92" y="153"/>
                </a:cubicBezTo>
                <a:cubicBezTo>
                  <a:pt x="92" y="481"/>
                  <a:pt x="92" y="481"/>
                  <a:pt x="92" y="481"/>
                </a:cubicBezTo>
                <a:cubicBezTo>
                  <a:pt x="92" y="491"/>
                  <a:pt x="87" y="499"/>
                  <a:pt x="79" y="507"/>
                </a:cubicBezTo>
                <a:cubicBezTo>
                  <a:pt x="71" y="514"/>
                  <a:pt x="60" y="518"/>
                  <a:pt x="47" y="518"/>
                </a:cubicBezTo>
                <a:cubicBezTo>
                  <a:pt x="33" y="518"/>
                  <a:pt x="22" y="514"/>
                  <a:pt x="13" y="507"/>
                </a:cubicBezTo>
                <a:cubicBezTo>
                  <a:pt x="4" y="499"/>
                  <a:pt x="0" y="491"/>
                  <a:pt x="0" y="481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29"/>
                  <a:pt x="4" y="20"/>
                  <a:pt x="13" y="13"/>
                </a:cubicBezTo>
                <a:cubicBezTo>
                  <a:pt x="22" y="5"/>
                  <a:pt x="33" y="1"/>
                  <a:pt x="47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74" y="1"/>
                  <a:pt x="85" y="4"/>
                  <a:pt x="94" y="9"/>
                </a:cubicBezTo>
                <a:cubicBezTo>
                  <a:pt x="103" y="14"/>
                  <a:pt x="109" y="20"/>
                  <a:pt x="114" y="29"/>
                </a:cubicBezTo>
                <a:cubicBezTo>
                  <a:pt x="229" y="261"/>
                  <a:pt x="229" y="261"/>
                  <a:pt x="229" y="261"/>
                </a:cubicBezTo>
                <a:cubicBezTo>
                  <a:pt x="345" y="29"/>
                  <a:pt x="345" y="29"/>
                  <a:pt x="345" y="29"/>
                </a:cubicBezTo>
                <a:cubicBezTo>
                  <a:pt x="350" y="20"/>
                  <a:pt x="357" y="13"/>
                  <a:pt x="366" y="8"/>
                </a:cubicBezTo>
                <a:cubicBezTo>
                  <a:pt x="374" y="2"/>
                  <a:pt x="386" y="0"/>
                  <a:pt x="399" y="1"/>
                </a:cubicBezTo>
                <a:cubicBezTo>
                  <a:pt x="412" y="1"/>
                  <a:pt x="412" y="1"/>
                  <a:pt x="412" y="1"/>
                </a:cubicBezTo>
                <a:cubicBezTo>
                  <a:pt x="427" y="1"/>
                  <a:pt x="438" y="5"/>
                  <a:pt x="446" y="13"/>
                </a:cubicBezTo>
                <a:cubicBezTo>
                  <a:pt x="455" y="20"/>
                  <a:pt x="459" y="29"/>
                  <a:pt x="459" y="38"/>
                </a:cubicBezTo>
                <a:cubicBezTo>
                  <a:pt x="459" y="481"/>
                  <a:pt x="459" y="481"/>
                  <a:pt x="459" y="481"/>
                </a:cubicBezTo>
                <a:cubicBezTo>
                  <a:pt x="459" y="491"/>
                  <a:pt x="455" y="499"/>
                  <a:pt x="446" y="507"/>
                </a:cubicBezTo>
                <a:cubicBezTo>
                  <a:pt x="438" y="514"/>
                  <a:pt x="427" y="518"/>
                  <a:pt x="412" y="518"/>
                </a:cubicBezTo>
                <a:cubicBezTo>
                  <a:pt x="399" y="518"/>
                  <a:pt x="388" y="514"/>
                  <a:pt x="380" y="507"/>
                </a:cubicBezTo>
                <a:cubicBezTo>
                  <a:pt x="372" y="499"/>
                  <a:pt x="368" y="491"/>
                  <a:pt x="368" y="481"/>
                </a:cubicBezTo>
                <a:cubicBezTo>
                  <a:pt x="368" y="153"/>
                  <a:pt x="368" y="153"/>
                  <a:pt x="368" y="153"/>
                </a:cubicBezTo>
                <a:cubicBezTo>
                  <a:pt x="280" y="336"/>
                  <a:pt x="280" y="336"/>
                  <a:pt x="280" y="336"/>
                </a:cubicBezTo>
                <a:cubicBezTo>
                  <a:pt x="276" y="344"/>
                  <a:pt x="270" y="351"/>
                  <a:pt x="261" y="358"/>
                </a:cubicBezTo>
                <a:cubicBezTo>
                  <a:pt x="253" y="365"/>
                  <a:pt x="242" y="369"/>
                  <a:pt x="229" y="36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09" name="Google Shape;209;p31"/>
          <p:cNvSpPr/>
          <p:nvPr/>
        </p:nvSpPr>
        <p:spPr>
          <a:xfrm>
            <a:off x="0" y="4599285"/>
            <a:ext cx="12192000" cy="10156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6000"/>
              <a:buFont typeface="Arial"/>
              <a:buNone/>
            </a:pPr>
            <a:r>
              <a:rPr lang="en-US" sz="6000" b="1" i="0" u="none" strike="noStrike" cap="none">
                <a:solidFill>
                  <a:srgbClr val="FFFFFF"/>
                </a:solidFill>
                <a:latin typeface="Arial"/>
                <a:ea typeface="Arial"/>
                <a:cs typeface="Arial"/>
                <a:sym typeface="Arial"/>
              </a:rPr>
              <a:t>Thank You</a:t>
            </a:r>
            <a:endParaRPr sz="6000" b="1" i="0" u="none" strike="noStrike" cap="none">
              <a:solidFill>
                <a:srgbClr val="FFFFFF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10" name="Google Shape;210;p31"/>
          <p:cNvGrpSpPr/>
          <p:nvPr/>
        </p:nvGrpSpPr>
        <p:grpSpPr>
          <a:xfrm rot="-8100000" flipH="1">
            <a:off x="4367832" y="287690"/>
            <a:ext cx="87314" cy="619625"/>
            <a:chOff x="8989773" y="1988575"/>
            <a:chExt cx="86435" cy="619809"/>
          </a:xfrm>
        </p:grpSpPr>
        <p:sp>
          <p:nvSpPr>
            <p:cNvPr id="211" name="Google Shape;211;p31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2" name="Google Shape;212;p31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13" name="Google Shape;213;p31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4" name="Google Shape;214;p31"/>
          <p:cNvGrpSpPr/>
          <p:nvPr/>
        </p:nvGrpSpPr>
        <p:grpSpPr>
          <a:xfrm rot="-8100000">
            <a:off x="10429148" y="3476131"/>
            <a:ext cx="90682" cy="2376743"/>
            <a:chOff x="8986438" y="1553124"/>
            <a:chExt cx="89769" cy="2377447"/>
          </a:xfrm>
        </p:grpSpPr>
        <p:sp>
          <p:nvSpPr>
            <p:cNvPr id="215" name="Google Shape;215;p31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16" name="Google Shape;216;p31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17" name="Google Shape;217;p31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18" name="Google Shape;218;p31"/>
          <p:cNvGrpSpPr/>
          <p:nvPr/>
        </p:nvGrpSpPr>
        <p:grpSpPr>
          <a:xfrm rot="8100000" flipH="1">
            <a:off x="8943013" y="683343"/>
            <a:ext cx="90682" cy="2376743"/>
            <a:chOff x="8986438" y="1553124"/>
            <a:chExt cx="89769" cy="2377447"/>
          </a:xfrm>
        </p:grpSpPr>
        <p:sp>
          <p:nvSpPr>
            <p:cNvPr id="219" name="Google Shape;219;p31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0" name="Google Shape;220;p31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1" name="Google Shape;221;p31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2" name="Google Shape;222;p31"/>
          <p:cNvGrpSpPr/>
          <p:nvPr/>
        </p:nvGrpSpPr>
        <p:grpSpPr>
          <a:xfrm rot="8100000">
            <a:off x="2841589" y="4506520"/>
            <a:ext cx="87314" cy="619625"/>
            <a:chOff x="8989773" y="1988575"/>
            <a:chExt cx="86435" cy="619809"/>
          </a:xfrm>
        </p:grpSpPr>
        <p:sp>
          <p:nvSpPr>
            <p:cNvPr id="223" name="Google Shape;223;p31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4" name="Google Shape;224;p31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5" name="Google Shape;225;p31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26" name="Google Shape;226;p31"/>
          <p:cNvGrpSpPr/>
          <p:nvPr/>
        </p:nvGrpSpPr>
        <p:grpSpPr>
          <a:xfrm rot="-8100000">
            <a:off x="1899297" y="623749"/>
            <a:ext cx="90682" cy="2376743"/>
            <a:chOff x="8986438" y="1553124"/>
            <a:chExt cx="89769" cy="2377447"/>
          </a:xfrm>
        </p:grpSpPr>
        <p:sp>
          <p:nvSpPr>
            <p:cNvPr id="227" name="Google Shape;227;p31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28" name="Google Shape;228;p31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29" name="Google Shape;229;p31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30" name="Google Shape;230;p31"/>
          <p:cNvGrpSpPr/>
          <p:nvPr/>
        </p:nvGrpSpPr>
        <p:grpSpPr>
          <a:xfrm rot="8100000">
            <a:off x="10685169" y="2066224"/>
            <a:ext cx="87314" cy="619625"/>
            <a:chOff x="8989773" y="1988575"/>
            <a:chExt cx="86435" cy="619809"/>
          </a:xfrm>
        </p:grpSpPr>
        <p:sp>
          <p:nvSpPr>
            <p:cNvPr id="231" name="Google Shape;231;p31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32" name="Google Shape;232;p31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33" name="Google Shape;233;p31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/>
                                        <p:tgtEl>
                                          <p:spTgt spid="2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3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/>
                                        <p:tgtEl>
                                          <p:spTgt spid="2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/>
                                        <p:tgtEl>
                                          <p:spTgt spid="20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1" presetID="23" presetClass="entr" presetSubtype="16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/>
                                        <p:tgtEl>
                                          <p:spTgt spid="20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5" presetID="23" presetClass="entr" presetSubtype="16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/>
                                        <p:tgtEl>
                                          <p:spTgt spid="2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2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78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780"/>
                                        <p:tgtEl>
                                          <p:spTgt spid="20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5_Logo">
  <p:cSld name="5_Logo">
    <p:bg>
      <p:bgPr>
        <a:gradFill>
          <a:gsLst>
            <a:gs pos="0">
              <a:srgbClr val="2A5E9D"/>
            </a:gs>
            <a:gs pos="27000">
              <a:srgbClr val="0A1828"/>
            </a:gs>
            <a:gs pos="70000">
              <a:srgbClr val="122843"/>
            </a:gs>
            <a:gs pos="100000">
              <a:srgbClr val="224C7F"/>
            </a:gs>
          </a:gsLst>
          <a:lin ang="2700000" scaled="0"/>
        </a:gradFill>
        <a:effectLst/>
      </p:bgPr>
    </p:bg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32"/>
          <p:cNvSpPr/>
          <p:nvPr/>
        </p:nvSpPr>
        <p:spPr>
          <a:xfrm>
            <a:off x="-3644976" y="-1777698"/>
            <a:ext cx="10273414" cy="10273414"/>
          </a:xfrm>
          <a:prstGeom prst="ellipse">
            <a:avLst/>
          </a:prstGeom>
          <a:solidFill>
            <a:srgbClr val="5291D5">
              <a:alpha val="75686"/>
            </a:srgbClr>
          </a:soli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grpSp>
        <p:nvGrpSpPr>
          <p:cNvPr id="236" name="Google Shape;236;p32"/>
          <p:cNvGrpSpPr/>
          <p:nvPr/>
        </p:nvGrpSpPr>
        <p:grpSpPr>
          <a:xfrm>
            <a:off x="-3554341" y="-1707707"/>
            <a:ext cx="10273413" cy="10273413"/>
            <a:chOff x="276794" y="-2390206"/>
            <a:chExt cx="11638412" cy="11638412"/>
          </a:xfrm>
        </p:grpSpPr>
        <p:sp>
          <p:nvSpPr>
            <p:cNvPr id="237" name="Google Shape;237;p32"/>
            <p:cNvSpPr/>
            <p:nvPr/>
          </p:nvSpPr>
          <p:spPr>
            <a:xfrm rot="2700000">
              <a:off x="2164080" y="-502920"/>
              <a:ext cx="7863840" cy="7863840"/>
            </a:xfrm>
            <a:prstGeom prst="rect">
              <a:avLst/>
            </a:prstGeom>
            <a:gradFill>
              <a:gsLst>
                <a:gs pos="0">
                  <a:srgbClr val="2A5E9D"/>
                </a:gs>
                <a:gs pos="70000">
                  <a:srgbClr val="122843"/>
                </a:gs>
                <a:gs pos="78000">
                  <a:srgbClr val="0A1828"/>
                </a:gs>
                <a:gs pos="100000">
                  <a:srgbClr val="0A1828"/>
                </a:gs>
              </a:gsLst>
              <a:lin ang="2700000" scaled="0"/>
            </a:gradFill>
            <a:ln>
              <a:noFill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8" name="Google Shape;238;p32"/>
            <p:cNvSpPr/>
            <p:nvPr/>
          </p:nvSpPr>
          <p:spPr>
            <a:xfrm rot="2700000">
              <a:off x="1981200" y="-685800"/>
              <a:ext cx="8229600" cy="8229600"/>
            </a:xfrm>
            <a:prstGeom prst="rect">
              <a:avLst/>
            </a:prstGeom>
            <a:noFill/>
            <a:ln w="15875" cap="flat" cmpd="sng">
              <a:solidFill>
                <a:schemeClr val="accent5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0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rgbClr val="717074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39" name="Google Shape;239;p32"/>
          <p:cNvSpPr/>
          <p:nvPr/>
        </p:nvSpPr>
        <p:spPr>
          <a:xfrm>
            <a:off x="2126487" y="1774902"/>
            <a:ext cx="1013232" cy="2427746"/>
          </a:xfrm>
          <a:custGeom>
            <a:avLst/>
            <a:gdLst/>
            <a:ahLst/>
            <a:cxnLst/>
            <a:rect l="l" t="t" r="r" b="b"/>
            <a:pathLst>
              <a:path w="825288" h="1979009" extrusionOk="0">
                <a:moveTo>
                  <a:pt x="3611" y="0"/>
                </a:moveTo>
                <a:cubicBezTo>
                  <a:pt x="457570" y="0"/>
                  <a:pt x="825288" y="367770"/>
                  <a:pt x="825288" y="821792"/>
                </a:cubicBezTo>
                <a:cubicBezTo>
                  <a:pt x="825288" y="999088"/>
                  <a:pt x="767795" y="1147634"/>
                  <a:pt x="699521" y="1272220"/>
                </a:cubicBezTo>
                <a:cubicBezTo>
                  <a:pt x="631248" y="1396807"/>
                  <a:pt x="550997" y="1498632"/>
                  <a:pt x="501888" y="1586082"/>
                </a:cubicBezTo>
                <a:cubicBezTo>
                  <a:pt x="468350" y="1644782"/>
                  <a:pt x="450383" y="1693898"/>
                  <a:pt x="450383" y="1734628"/>
                </a:cubicBezTo>
                <a:cubicBezTo>
                  <a:pt x="450383" y="1826870"/>
                  <a:pt x="450383" y="1826870"/>
                  <a:pt x="450383" y="1826870"/>
                </a:cubicBezTo>
                <a:cubicBezTo>
                  <a:pt x="450383" y="1910726"/>
                  <a:pt x="382110" y="1977811"/>
                  <a:pt x="298265" y="1979009"/>
                </a:cubicBezTo>
                <a:lnTo>
                  <a:pt x="214421" y="1979009"/>
                </a:lnTo>
                <a:cubicBezTo>
                  <a:pt x="184476" y="1979009"/>
                  <a:pt x="160520" y="1955050"/>
                  <a:pt x="160520" y="1925102"/>
                </a:cubicBezTo>
                <a:cubicBezTo>
                  <a:pt x="160520" y="1895153"/>
                  <a:pt x="184476" y="1871194"/>
                  <a:pt x="214421" y="1871194"/>
                </a:cubicBezTo>
                <a:cubicBezTo>
                  <a:pt x="298265" y="1871194"/>
                  <a:pt x="298265" y="1871194"/>
                  <a:pt x="298265" y="1871194"/>
                </a:cubicBezTo>
                <a:cubicBezTo>
                  <a:pt x="323418" y="1871194"/>
                  <a:pt x="343781" y="1852027"/>
                  <a:pt x="343781" y="1826870"/>
                </a:cubicBezTo>
                <a:cubicBezTo>
                  <a:pt x="343781" y="1734628"/>
                  <a:pt x="343781" y="1734628"/>
                  <a:pt x="343781" y="1734628"/>
                </a:cubicBezTo>
                <a:cubicBezTo>
                  <a:pt x="343781" y="1663949"/>
                  <a:pt x="372527" y="1598062"/>
                  <a:pt x="408461" y="1533373"/>
                </a:cubicBezTo>
                <a:cubicBezTo>
                  <a:pt x="446790" y="1468684"/>
                  <a:pt x="493503" y="1402797"/>
                  <a:pt x="539019" y="1330920"/>
                </a:cubicBezTo>
                <a:cubicBezTo>
                  <a:pt x="631248" y="1188364"/>
                  <a:pt x="717488" y="1027839"/>
                  <a:pt x="718686" y="821792"/>
                </a:cubicBezTo>
                <a:cubicBezTo>
                  <a:pt x="717488" y="624131"/>
                  <a:pt x="638435" y="445637"/>
                  <a:pt x="509074" y="316258"/>
                </a:cubicBezTo>
                <a:cubicBezTo>
                  <a:pt x="379714" y="186880"/>
                  <a:pt x="201245" y="107815"/>
                  <a:pt x="3611" y="107815"/>
                </a:cubicBezTo>
                <a:lnTo>
                  <a:pt x="0" y="108177"/>
                </a:lnTo>
                <a:lnTo>
                  <a:pt x="0" y="365"/>
                </a:lnTo>
                <a:lnTo>
                  <a:pt x="3611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0" name="Google Shape;240;p32"/>
          <p:cNvSpPr/>
          <p:nvPr/>
        </p:nvSpPr>
        <p:spPr>
          <a:xfrm>
            <a:off x="1123594" y="1775126"/>
            <a:ext cx="1002893" cy="2427522"/>
          </a:xfrm>
          <a:custGeom>
            <a:avLst/>
            <a:gdLst/>
            <a:ahLst/>
            <a:cxnLst/>
            <a:rect l="l" t="t" r="r" b="b"/>
            <a:pathLst>
              <a:path w="816867" h="1978826" extrusionOk="0">
                <a:moveTo>
                  <a:pt x="816867" y="0"/>
                </a:moveTo>
                <a:lnTo>
                  <a:pt x="816867" y="107994"/>
                </a:lnTo>
                <a:lnTo>
                  <a:pt x="677008" y="122008"/>
                </a:lnTo>
                <a:cubicBezTo>
                  <a:pt x="537878" y="150309"/>
                  <a:pt x="413234" y="219041"/>
                  <a:pt x="316214" y="316075"/>
                </a:cubicBezTo>
                <a:cubicBezTo>
                  <a:pt x="186854" y="445454"/>
                  <a:pt x="106603" y="623948"/>
                  <a:pt x="106603" y="821609"/>
                </a:cubicBezTo>
                <a:cubicBezTo>
                  <a:pt x="106603" y="972550"/>
                  <a:pt x="155712" y="1100731"/>
                  <a:pt x="219194" y="1216932"/>
                </a:cubicBezTo>
                <a:cubicBezTo>
                  <a:pt x="282676" y="1333133"/>
                  <a:pt x="360532" y="1433760"/>
                  <a:pt x="415630" y="1531992"/>
                </a:cubicBezTo>
                <a:cubicBezTo>
                  <a:pt x="452761" y="1597879"/>
                  <a:pt x="481508" y="1662568"/>
                  <a:pt x="481508" y="1734445"/>
                </a:cubicBezTo>
                <a:cubicBezTo>
                  <a:pt x="481508" y="1826687"/>
                  <a:pt x="481508" y="1826687"/>
                  <a:pt x="481508" y="1826687"/>
                </a:cubicBezTo>
                <a:cubicBezTo>
                  <a:pt x="481508" y="1851844"/>
                  <a:pt x="501870" y="1871011"/>
                  <a:pt x="525826" y="1871011"/>
                </a:cubicBezTo>
                <a:cubicBezTo>
                  <a:pt x="610868" y="1871011"/>
                  <a:pt x="610868" y="1871011"/>
                  <a:pt x="610868" y="1871011"/>
                </a:cubicBezTo>
                <a:cubicBezTo>
                  <a:pt x="640812" y="1871011"/>
                  <a:pt x="664768" y="1894970"/>
                  <a:pt x="664768" y="1924919"/>
                </a:cubicBezTo>
                <a:cubicBezTo>
                  <a:pt x="664768" y="1954867"/>
                  <a:pt x="640812" y="1978826"/>
                  <a:pt x="610868" y="1978826"/>
                </a:cubicBezTo>
                <a:cubicBezTo>
                  <a:pt x="525826" y="1978826"/>
                  <a:pt x="525826" y="1978826"/>
                  <a:pt x="525826" y="1978826"/>
                </a:cubicBezTo>
                <a:cubicBezTo>
                  <a:pt x="443179" y="1977628"/>
                  <a:pt x="374905" y="1910543"/>
                  <a:pt x="374905" y="1826687"/>
                </a:cubicBezTo>
                <a:cubicBezTo>
                  <a:pt x="374905" y="1734445"/>
                  <a:pt x="374905" y="1734445"/>
                  <a:pt x="374905" y="1734445"/>
                </a:cubicBezTo>
                <a:cubicBezTo>
                  <a:pt x="374905" y="1693715"/>
                  <a:pt x="356939" y="1643401"/>
                  <a:pt x="323401" y="1584702"/>
                </a:cubicBezTo>
                <a:cubicBezTo>
                  <a:pt x="289863" y="1526002"/>
                  <a:pt x="243150" y="1460115"/>
                  <a:pt x="195238" y="1385842"/>
                </a:cubicBezTo>
                <a:cubicBezTo>
                  <a:pt x="100614" y="1238495"/>
                  <a:pt x="0" y="1055209"/>
                  <a:pt x="0" y="821609"/>
                </a:cubicBezTo>
                <a:cubicBezTo>
                  <a:pt x="0" y="395963"/>
                  <a:pt x="323190" y="46125"/>
                  <a:pt x="736652" y="4058"/>
                </a:cubicBezTo>
                <a:lnTo>
                  <a:pt x="816867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1" name="Google Shape;241;p32"/>
          <p:cNvSpPr/>
          <p:nvPr/>
        </p:nvSpPr>
        <p:spPr>
          <a:xfrm>
            <a:off x="1663442" y="4295626"/>
            <a:ext cx="936427" cy="132088"/>
          </a:xfrm>
          <a:custGeom>
            <a:avLst/>
            <a:gdLst/>
            <a:ahLst/>
            <a:cxnLst/>
            <a:rect l="l" t="t" r="r" b="b"/>
            <a:pathLst>
              <a:path w="637" h="90" extrusionOk="0">
                <a:moveTo>
                  <a:pt x="637" y="45"/>
                </a:moveTo>
                <a:cubicBezTo>
                  <a:pt x="637" y="69"/>
                  <a:pt x="617" y="90"/>
                  <a:pt x="592" y="90"/>
                </a:cubicBezTo>
                <a:cubicBezTo>
                  <a:pt x="44" y="90"/>
                  <a:pt x="44" y="90"/>
                  <a:pt x="44" y="90"/>
                </a:cubicBezTo>
                <a:cubicBezTo>
                  <a:pt x="20" y="90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2" name="Google Shape;242;p32"/>
          <p:cNvSpPr/>
          <p:nvPr/>
        </p:nvSpPr>
        <p:spPr>
          <a:xfrm>
            <a:off x="1663442" y="4564227"/>
            <a:ext cx="936427" cy="130611"/>
          </a:xfrm>
          <a:custGeom>
            <a:avLst/>
            <a:gdLst/>
            <a:ahLst/>
            <a:cxnLst/>
            <a:rect l="l" t="t" r="r" b="b"/>
            <a:pathLst>
              <a:path w="637" h="89" extrusionOk="0">
                <a:moveTo>
                  <a:pt x="637" y="45"/>
                </a:moveTo>
                <a:cubicBezTo>
                  <a:pt x="637" y="69"/>
                  <a:pt x="617" y="89"/>
                  <a:pt x="592" y="89"/>
                </a:cubicBezTo>
                <a:cubicBezTo>
                  <a:pt x="44" y="89"/>
                  <a:pt x="44" y="89"/>
                  <a:pt x="44" y="89"/>
                </a:cubicBezTo>
                <a:cubicBezTo>
                  <a:pt x="20" y="89"/>
                  <a:pt x="0" y="69"/>
                  <a:pt x="0" y="45"/>
                </a:cubicBezTo>
                <a:cubicBezTo>
                  <a:pt x="0" y="20"/>
                  <a:pt x="20" y="0"/>
                  <a:pt x="44" y="0"/>
                </a:cubicBezTo>
                <a:cubicBezTo>
                  <a:pt x="592" y="0"/>
                  <a:pt x="592" y="0"/>
                  <a:pt x="592" y="0"/>
                </a:cubicBezTo>
                <a:cubicBezTo>
                  <a:pt x="617" y="0"/>
                  <a:pt x="637" y="20"/>
                  <a:pt x="637" y="45"/>
                </a:cubicBezTo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3" name="Google Shape;243;p32"/>
          <p:cNvSpPr/>
          <p:nvPr/>
        </p:nvSpPr>
        <p:spPr>
          <a:xfrm>
            <a:off x="1779388" y="4833567"/>
            <a:ext cx="694197" cy="130611"/>
          </a:xfrm>
          <a:custGeom>
            <a:avLst/>
            <a:gdLst/>
            <a:ahLst/>
            <a:cxnLst/>
            <a:rect l="l" t="t" r="r" b="b"/>
            <a:pathLst>
              <a:path w="472" h="89" extrusionOk="0">
                <a:moveTo>
                  <a:pt x="0" y="0"/>
                </a:moveTo>
                <a:cubicBezTo>
                  <a:pt x="0" y="0"/>
                  <a:pt x="38" y="89"/>
                  <a:pt x="236" y="89"/>
                </a:cubicBezTo>
                <a:cubicBezTo>
                  <a:pt x="434" y="89"/>
                  <a:pt x="472" y="0"/>
                  <a:pt x="472" y="0"/>
                </a:cubicBez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44" name="Google Shape;244;p32"/>
          <p:cNvSpPr/>
          <p:nvPr/>
        </p:nvSpPr>
        <p:spPr>
          <a:xfrm>
            <a:off x="1794157" y="3184323"/>
            <a:ext cx="674996" cy="761530"/>
          </a:xfrm>
          <a:custGeom>
            <a:avLst/>
            <a:gdLst/>
            <a:ahLst/>
            <a:cxnLst/>
            <a:rect l="l" t="t" r="r" b="b"/>
            <a:pathLst>
              <a:path w="459" h="518" extrusionOk="0">
                <a:moveTo>
                  <a:pt x="229" y="369"/>
                </a:moveTo>
                <a:cubicBezTo>
                  <a:pt x="217" y="369"/>
                  <a:pt x="206" y="365"/>
                  <a:pt x="198" y="358"/>
                </a:cubicBezTo>
                <a:cubicBezTo>
                  <a:pt x="190" y="351"/>
                  <a:pt x="183" y="344"/>
                  <a:pt x="179" y="336"/>
                </a:cubicBezTo>
                <a:cubicBezTo>
                  <a:pt x="92" y="153"/>
                  <a:pt x="92" y="153"/>
                  <a:pt x="92" y="153"/>
                </a:cubicBezTo>
                <a:cubicBezTo>
                  <a:pt x="92" y="481"/>
                  <a:pt x="92" y="481"/>
                  <a:pt x="92" y="481"/>
                </a:cubicBezTo>
                <a:cubicBezTo>
                  <a:pt x="92" y="491"/>
                  <a:pt x="87" y="499"/>
                  <a:pt x="79" y="507"/>
                </a:cubicBezTo>
                <a:cubicBezTo>
                  <a:pt x="71" y="514"/>
                  <a:pt x="60" y="518"/>
                  <a:pt x="47" y="518"/>
                </a:cubicBezTo>
                <a:cubicBezTo>
                  <a:pt x="33" y="518"/>
                  <a:pt x="22" y="514"/>
                  <a:pt x="13" y="507"/>
                </a:cubicBezTo>
                <a:cubicBezTo>
                  <a:pt x="4" y="499"/>
                  <a:pt x="0" y="491"/>
                  <a:pt x="0" y="481"/>
                </a:cubicBezTo>
                <a:cubicBezTo>
                  <a:pt x="0" y="38"/>
                  <a:pt x="0" y="38"/>
                  <a:pt x="0" y="38"/>
                </a:cubicBezTo>
                <a:cubicBezTo>
                  <a:pt x="0" y="29"/>
                  <a:pt x="4" y="20"/>
                  <a:pt x="13" y="13"/>
                </a:cubicBezTo>
                <a:cubicBezTo>
                  <a:pt x="22" y="5"/>
                  <a:pt x="33" y="1"/>
                  <a:pt x="47" y="1"/>
                </a:cubicBezTo>
                <a:cubicBezTo>
                  <a:pt x="60" y="1"/>
                  <a:pt x="60" y="1"/>
                  <a:pt x="60" y="1"/>
                </a:cubicBezTo>
                <a:cubicBezTo>
                  <a:pt x="74" y="1"/>
                  <a:pt x="85" y="4"/>
                  <a:pt x="94" y="9"/>
                </a:cubicBezTo>
                <a:cubicBezTo>
                  <a:pt x="103" y="14"/>
                  <a:pt x="109" y="20"/>
                  <a:pt x="114" y="29"/>
                </a:cubicBezTo>
                <a:cubicBezTo>
                  <a:pt x="229" y="261"/>
                  <a:pt x="229" y="261"/>
                  <a:pt x="229" y="261"/>
                </a:cubicBezTo>
                <a:cubicBezTo>
                  <a:pt x="345" y="29"/>
                  <a:pt x="345" y="29"/>
                  <a:pt x="345" y="29"/>
                </a:cubicBezTo>
                <a:cubicBezTo>
                  <a:pt x="350" y="20"/>
                  <a:pt x="357" y="13"/>
                  <a:pt x="366" y="8"/>
                </a:cubicBezTo>
                <a:cubicBezTo>
                  <a:pt x="374" y="2"/>
                  <a:pt x="386" y="0"/>
                  <a:pt x="399" y="1"/>
                </a:cubicBezTo>
                <a:cubicBezTo>
                  <a:pt x="412" y="1"/>
                  <a:pt x="412" y="1"/>
                  <a:pt x="412" y="1"/>
                </a:cubicBezTo>
                <a:cubicBezTo>
                  <a:pt x="427" y="1"/>
                  <a:pt x="438" y="5"/>
                  <a:pt x="446" y="13"/>
                </a:cubicBezTo>
                <a:cubicBezTo>
                  <a:pt x="455" y="20"/>
                  <a:pt x="459" y="29"/>
                  <a:pt x="459" y="38"/>
                </a:cubicBezTo>
                <a:cubicBezTo>
                  <a:pt x="459" y="481"/>
                  <a:pt x="459" y="481"/>
                  <a:pt x="459" y="481"/>
                </a:cubicBezTo>
                <a:cubicBezTo>
                  <a:pt x="459" y="491"/>
                  <a:pt x="455" y="499"/>
                  <a:pt x="446" y="507"/>
                </a:cubicBezTo>
                <a:cubicBezTo>
                  <a:pt x="438" y="514"/>
                  <a:pt x="427" y="518"/>
                  <a:pt x="412" y="518"/>
                </a:cubicBezTo>
                <a:cubicBezTo>
                  <a:pt x="399" y="518"/>
                  <a:pt x="388" y="514"/>
                  <a:pt x="380" y="507"/>
                </a:cubicBezTo>
                <a:cubicBezTo>
                  <a:pt x="372" y="499"/>
                  <a:pt x="368" y="491"/>
                  <a:pt x="368" y="481"/>
                </a:cubicBezTo>
                <a:cubicBezTo>
                  <a:pt x="368" y="153"/>
                  <a:pt x="368" y="153"/>
                  <a:pt x="368" y="153"/>
                </a:cubicBezTo>
                <a:cubicBezTo>
                  <a:pt x="280" y="336"/>
                  <a:pt x="280" y="336"/>
                  <a:pt x="280" y="336"/>
                </a:cubicBezTo>
                <a:cubicBezTo>
                  <a:pt x="276" y="344"/>
                  <a:pt x="270" y="351"/>
                  <a:pt x="261" y="358"/>
                </a:cubicBezTo>
                <a:cubicBezTo>
                  <a:pt x="253" y="365"/>
                  <a:pt x="242" y="369"/>
                  <a:pt x="229" y="369"/>
                </a:cubicBezTo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245" name="Google Shape;245;p32"/>
          <p:cNvGrpSpPr/>
          <p:nvPr/>
        </p:nvGrpSpPr>
        <p:grpSpPr>
          <a:xfrm rot="-8100000">
            <a:off x="5915513" y="3476131"/>
            <a:ext cx="90682" cy="2376743"/>
            <a:chOff x="8986438" y="1553124"/>
            <a:chExt cx="89769" cy="2377447"/>
          </a:xfrm>
        </p:grpSpPr>
        <p:sp>
          <p:nvSpPr>
            <p:cNvPr id="246" name="Google Shape;246;p32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47" name="Google Shape;247;p32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48" name="Google Shape;248;p32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49" name="Google Shape;249;p32"/>
          <p:cNvGrpSpPr/>
          <p:nvPr/>
        </p:nvGrpSpPr>
        <p:grpSpPr>
          <a:xfrm rot="8100000" flipH="1">
            <a:off x="5220862" y="374284"/>
            <a:ext cx="90682" cy="2376743"/>
            <a:chOff x="8986438" y="1553124"/>
            <a:chExt cx="89769" cy="2377447"/>
          </a:xfrm>
        </p:grpSpPr>
        <p:sp>
          <p:nvSpPr>
            <p:cNvPr id="250" name="Google Shape;250;p32"/>
            <p:cNvSpPr/>
            <p:nvPr/>
          </p:nvSpPr>
          <p:spPr>
            <a:xfrm>
              <a:off x="8989774" y="1553124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1" name="Google Shape;251;p32"/>
            <p:cNvCxnSpPr/>
            <p:nvPr/>
          </p:nvCxnSpPr>
          <p:spPr>
            <a:xfrm>
              <a:off x="9031323" y="1644242"/>
              <a:ext cx="0" cy="2195210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52" name="Google Shape;252;p32"/>
            <p:cNvSpPr/>
            <p:nvPr/>
          </p:nvSpPr>
          <p:spPr>
            <a:xfrm>
              <a:off x="8986438" y="3844821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3" name="Google Shape;253;p32"/>
          <p:cNvGrpSpPr/>
          <p:nvPr/>
        </p:nvGrpSpPr>
        <p:grpSpPr>
          <a:xfrm rot="8100000">
            <a:off x="3282389" y="394284"/>
            <a:ext cx="87314" cy="619625"/>
            <a:chOff x="8989773" y="1988575"/>
            <a:chExt cx="86435" cy="619809"/>
          </a:xfrm>
        </p:grpSpPr>
        <p:sp>
          <p:nvSpPr>
            <p:cNvPr id="254" name="Google Shape;254;p32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5" name="Google Shape;255;p32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56" name="Google Shape;256;p32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grpSp>
        <p:nvGrpSpPr>
          <p:cNvPr id="257" name="Google Shape;257;p32"/>
          <p:cNvGrpSpPr/>
          <p:nvPr/>
        </p:nvGrpSpPr>
        <p:grpSpPr>
          <a:xfrm rot="-8100000" flipH="1">
            <a:off x="3558694" y="5474615"/>
            <a:ext cx="87314" cy="619625"/>
            <a:chOff x="8989773" y="1988575"/>
            <a:chExt cx="86435" cy="619809"/>
          </a:xfrm>
        </p:grpSpPr>
        <p:sp>
          <p:nvSpPr>
            <p:cNvPr id="258" name="Google Shape;258;p32"/>
            <p:cNvSpPr/>
            <p:nvPr/>
          </p:nvSpPr>
          <p:spPr>
            <a:xfrm>
              <a:off x="8989774" y="1988575"/>
              <a:ext cx="86433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  <p:cxnSp>
          <p:nvCxnSpPr>
            <p:cNvPr id="259" name="Google Shape;259;p32"/>
            <p:cNvCxnSpPr/>
            <p:nvPr/>
          </p:nvCxnSpPr>
          <p:spPr>
            <a:xfrm>
              <a:off x="9031323" y="2079563"/>
              <a:ext cx="0" cy="437704"/>
            </a:xfrm>
            <a:prstGeom prst="straightConnector1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</p:cxnSp>
        <p:sp>
          <p:nvSpPr>
            <p:cNvPr id="260" name="Google Shape;260;p32"/>
            <p:cNvSpPr/>
            <p:nvPr/>
          </p:nvSpPr>
          <p:spPr>
            <a:xfrm>
              <a:off x="8989773" y="2522634"/>
              <a:ext cx="86434" cy="85750"/>
            </a:xfrm>
            <a:prstGeom prst="ellipse">
              <a:avLst/>
            </a:prstGeom>
            <a:noFill/>
            <a:ln w="12700" cap="flat" cmpd="sng">
              <a:solidFill>
                <a:srgbClr val="22A5CE"/>
              </a:solidFill>
              <a:prstDash val="solid"/>
              <a:miter lim="800000"/>
              <a:headEnd type="none" w="sm" len="sm"/>
              <a:tailEnd type="none" w="sm" len="sm"/>
            </a:ln>
          </p:spPr>
          <p:txBody>
            <a:bodyPr spcFirstLastPara="1" wrap="square" lIns="91425" tIns="45700" rIns="91425" bIns="45700" anchor="ctr" anchorCtr="1">
              <a:noAutofit/>
            </a:bodyPr>
            <a:lstStyle/>
            <a:p>
              <a:pPr marL="0" marR="0" lvl="0" indent="0" algn="ctr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2200"/>
                <a:buFont typeface="Arial"/>
                <a:buNone/>
              </a:pPr>
              <a:endParaRPr sz="2200" b="0" i="0" u="none" strike="noStrike" cap="non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endParaRPr>
            </a:p>
          </p:txBody>
        </p:sp>
      </p:grpSp>
      <p:sp>
        <p:nvSpPr>
          <p:cNvPr id="261" name="Google Shape;261;p32"/>
          <p:cNvSpPr txBox="1">
            <a:spLocks noGrp="1"/>
          </p:cNvSpPr>
          <p:nvPr>
            <p:ph type="title"/>
          </p:nvPr>
        </p:nvSpPr>
        <p:spPr>
          <a:xfrm>
            <a:off x="7338312" y="0"/>
            <a:ext cx="4407110" cy="6858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ctr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3" presetClass="entr" presetSubtype="16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24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2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8" presetID="23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/>
                                        <p:tgtEl>
                                          <p:spTgt spid="2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23" presetClass="entr" presetSubtype="16" fill="hold" nodeType="withEffect">
                                  <p:stCondLst>
                                    <p:cond delay="130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/>
                                        <p:tgtEl>
                                          <p:spTgt spid="24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6" presetID="23" presetClass="entr" presetSubtype="16" fill="hold" nodeType="withEffect">
                                  <p:stCondLst>
                                    <p:cond delay="14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/>
                                        <p:tgtEl>
                                          <p:spTgt spid="2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23" presetClass="entr" presetSubtype="16" fill="hold" nodeType="withEffect">
                                  <p:stCondLst>
                                    <p:cond delay="150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/>
                                        <p:tgtEl>
                                          <p:spTgt spid="24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/>
                                        <p:tgtEl>
                                          <p:spTgt spid="2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2_Logo">
  <p:cSld name="2_Logo">
    <p:bg>
      <p:bgPr>
        <a:solidFill>
          <a:schemeClr val="accent1"/>
        </a:solidFill>
        <a:effectLst/>
      </p:bgPr>
    </p:bg>
    <p:spTree>
      <p:nvGrpSpPr>
        <p:cNvPr id="1" name="Shape 2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3" name="Google Shape;263;p33"/>
          <p:cNvGrpSpPr/>
          <p:nvPr/>
        </p:nvGrpSpPr>
        <p:grpSpPr>
          <a:xfrm>
            <a:off x="5033049" y="1153487"/>
            <a:ext cx="2189486" cy="3466287"/>
            <a:chOff x="5274923" y="2129110"/>
            <a:chExt cx="1642155" cy="2599780"/>
          </a:xfrm>
        </p:grpSpPr>
        <p:sp>
          <p:nvSpPr>
            <p:cNvPr id="264" name="Google Shape;264;p33"/>
            <p:cNvSpPr/>
            <p:nvPr/>
          </p:nvSpPr>
          <p:spPr>
            <a:xfrm>
              <a:off x="6091790" y="2129110"/>
              <a:ext cx="825288" cy="1979009"/>
            </a:xfrm>
            <a:custGeom>
              <a:avLst/>
              <a:gdLst/>
              <a:ahLst/>
              <a:cxnLst/>
              <a:rect l="l" t="t" r="r" b="b"/>
              <a:pathLst>
                <a:path w="825288" h="1979009" extrusionOk="0">
                  <a:moveTo>
                    <a:pt x="3611" y="0"/>
                  </a:moveTo>
                  <a:cubicBezTo>
                    <a:pt x="457570" y="0"/>
                    <a:pt x="825288" y="367770"/>
                    <a:pt x="825288" y="821792"/>
                  </a:cubicBezTo>
                  <a:cubicBezTo>
                    <a:pt x="825288" y="999088"/>
                    <a:pt x="767795" y="1147634"/>
                    <a:pt x="699521" y="1272220"/>
                  </a:cubicBezTo>
                  <a:cubicBezTo>
                    <a:pt x="631248" y="1396807"/>
                    <a:pt x="550997" y="1498632"/>
                    <a:pt x="501888" y="1586082"/>
                  </a:cubicBezTo>
                  <a:cubicBezTo>
                    <a:pt x="468350" y="1644782"/>
                    <a:pt x="450383" y="1693898"/>
                    <a:pt x="450383" y="1734628"/>
                  </a:cubicBezTo>
                  <a:cubicBezTo>
                    <a:pt x="450383" y="1826870"/>
                    <a:pt x="450383" y="1826870"/>
                    <a:pt x="450383" y="1826870"/>
                  </a:cubicBezTo>
                  <a:cubicBezTo>
                    <a:pt x="450383" y="1910726"/>
                    <a:pt x="382110" y="1977811"/>
                    <a:pt x="298265" y="1979009"/>
                  </a:cubicBezTo>
                  <a:lnTo>
                    <a:pt x="214421" y="1979009"/>
                  </a:lnTo>
                  <a:cubicBezTo>
                    <a:pt x="184476" y="1979009"/>
                    <a:pt x="160520" y="1955050"/>
                    <a:pt x="160520" y="1925102"/>
                  </a:cubicBezTo>
                  <a:cubicBezTo>
                    <a:pt x="160520" y="1895153"/>
                    <a:pt x="184476" y="1871194"/>
                    <a:pt x="214421" y="1871194"/>
                  </a:cubicBezTo>
                  <a:cubicBezTo>
                    <a:pt x="298265" y="1871194"/>
                    <a:pt x="298265" y="1871194"/>
                    <a:pt x="298265" y="1871194"/>
                  </a:cubicBezTo>
                  <a:cubicBezTo>
                    <a:pt x="323418" y="1871194"/>
                    <a:pt x="343781" y="1852027"/>
                    <a:pt x="343781" y="1826870"/>
                  </a:cubicBezTo>
                  <a:cubicBezTo>
                    <a:pt x="343781" y="1734628"/>
                    <a:pt x="343781" y="1734628"/>
                    <a:pt x="343781" y="1734628"/>
                  </a:cubicBezTo>
                  <a:cubicBezTo>
                    <a:pt x="343781" y="1663949"/>
                    <a:pt x="372527" y="1598062"/>
                    <a:pt x="408461" y="1533373"/>
                  </a:cubicBezTo>
                  <a:cubicBezTo>
                    <a:pt x="446790" y="1468684"/>
                    <a:pt x="493503" y="1402797"/>
                    <a:pt x="539019" y="1330920"/>
                  </a:cubicBezTo>
                  <a:cubicBezTo>
                    <a:pt x="631248" y="1188364"/>
                    <a:pt x="717488" y="1027839"/>
                    <a:pt x="718686" y="821792"/>
                  </a:cubicBezTo>
                  <a:cubicBezTo>
                    <a:pt x="717488" y="624131"/>
                    <a:pt x="638435" y="445637"/>
                    <a:pt x="509074" y="316258"/>
                  </a:cubicBezTo>
                  <a:cubicBezTo>
                    <a:pt x="379714" y="186880"/>
                    <a:pt x="201245" y="107815"/>
                    <a:pt x="3611" y="107815"/>
                  </a:cubicBezTo>
                  <a:lnTo>
                    <a:pt x="0" y="108177"/>
                  </a:lnTo>
                  <a:lnTo>
                    <a:pt x="0" y="3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5" name="Google Shape;265;p33"/>
            <p:cNvSpPr/>
            <p:nvPr/>
          </p:nvSpPr>
          <p:spPr>
            <a:xfrm>
              <a:off x="5274923" y="2129293"/>
              <a:ext cx="816867" cy="1978826"/>
            </a:xfrm>
            <a:custGeom>
              <a:avLst/>
              <a:gdLst/>
              <a:ahLst/>
              <a:cxnLst/>
              <a:rect l="l" t="t" r="r" b="b"/>
              <a:pathLst>
                <a:path w="816867" h="1978826" extrusionOk="0">
                  <a:moveTo>
                    <a:pt x="816867" y="0"/>
                  </a:moveTo>
                  <a:lnTo>
                    <a:pt x="816867" y="107994"/>
                  </a:lnTo>
                  <a:lnTo>
                    <a:pt x="677008" y="122008"/>
                  </a:lnTo>
                  <a:cubicBezTo>
                    <a:pt x="537878" y="150309"/>
                    <a:pt x="413234" y="219041"/>
                    <a:pt x="316214" y="316075"/>
                  </a:cubicBezTo>
                  <a:cubicBezTo>
                    <a:pt x="186854" y="445454"/>
                    <a:pt x="106603" y="623948"/>
                    <a:pt x="106603" y="821609"/>
                  </a:cubicBezTo>
                  <a:cubicBezTo>
                    <a:pt x="106603" y="972550"/>
                    <a:pt x="155712" y="1100731"/>
                    <a:pt x="219194" y="1216932"/>
                  </a:cubicBezTo>
                  <a:cubicBezTo>
                    <a:pt x="282676" y="1333133"/>
                    <a:pt x="360532" y="1433760"/>
                    <a:pt x="415630" y="1531992"/>
                  </a:cubicBezTo>
                  <a:cubicBezTo>
                    <a:pt x="452761" y="1597879"/>
                    <a:pt x="481508" y="1662568"/>
                    <a:pt x="481508" y="1734445"/>
                  </a:cubicBezTo>
                  <a:cubicBezTo>
                    <a:pt x="481508" y="1826687"/>
                    <a:pt x="481508" y="1826687"/>
                    <a:pt x="481508" y="1826687"/>
                  </a:cubicBezTo>
                  <a:cubicBezTo>
                    <a:pt x="481508" y="1851844"/>
                    <a:pt x="501870" y="1871011"/>
                    <a:pt x="525826" y="1871011"/>
                  </a:cubicBezTo>
                  <a:cubicBezTo>
                    <a:pt x="610868" y="1871011"/>
                    <a:pt x="610868" y="1871011"/>
                    <a:pt x="610868" y="1871011"/>
                  </a:cubicBezTo>
                  <a:cubicBezTo>
                    <a:pt x="640812" y="1871011"/>
                    <a:pt x="664768" y="1894970"/>
                    <a:pt x="664768" y="1924919"/>
                  </a:cubicBezTo>
                  <a:cubicBezTo>
                    <a:pt x="664768" y="1954867"/>
                    <a:pt x="640812" y="1978826"/>
                    <a:pt x="610868" y="1978826"/>
                  </a:cubicBezTo>
                  <a:cubicBezTo>
                    <a:pt x="525826" y="1978826"/>
                    <a:pt x="525826" y="1978826"/>
                    <a:pt x="525826" y="1978826"/>
                  </a:cubicBezTo>
                  <a:cubicBezTo>
                    <a:pt x="443179" y="1977628"/>
                    <a:pt x="374905" y="1910543"/>
                    <a:pt x="374905" y="1826687"/>
                  </a:cubicBezTo>
                  <a:cubicBezTo>
                    <a:pt x="374905" y="1734445"/>
                    <a:pt x="374905" y="1734445"/>
                    <a:pt x="374905" y="1734445"/>
                  </a:cubicBezTo>
                  <a:cubicBezTo>
                    <a:pt x="374905" y="1693715"/>
                    <a:pt x="356939" y="1643401"/>
                    <a:pt x="323401" y="1584702"/>
                  </a:cubicBezTo>
                  <a:cubicBezTo>
                    <a:pt x="289863" y="1526002"/>
                    <a:pt x="243150" y="1460115"/>
                    <a:pt x="195238" y="1385842"/>
                  </a:cubicBezTo>
                  <a:cubicBezTo>
                    <a:pt x="100614" y="1238495"/>
                    <a:pt x="0" y="1055209"/>
                    <a:pt x="0" y="821609"/>
                  </a:cubicBezTo>
                  <a:cubicBezTo>
                    <a:pt x="0" y="395963"/>
                    <a:pt x="323190" y="46125"/>
                    <a:pt x="736652" y="40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6" name="Google Shape;266;p33"/>
            <p:cNvSpPr/>
            <p:nvPr/>
          </p:nvSpPr>
          <p:spPr>
            <a:xfrm>
              <a:off x="5714635" y="4183911"/>
              <a:ext cx="762730" cy="107673"/>
            </a:xfrm>
            <a:custGeom>
              <a:avLst/>
              <a:gdLst/>
              <a:ahLst/>
              <a:cxnLst/>
              <a:rect l="l" t="t" r="r" b="b"/>
              <a:pathLst>
                <a:path w="637" h="90" extrusionOk="0">
                  <a:moveTo>
                    <a:pt x="637" y="45"/>
                  </a:moveTo>
                  <a:cubicBezTo>
                    <a:pt x="637" y="69"/>
                    <a:pt x="617" y="90"/>
                    <a:pt x="592" y="90"/>
                  </a:cubicBezTo>
                  <a:cubicBezTo>
                    <a:pt x="44" y="90"/>
                    <a:pt x="44" y="90"/>
                    <a:pt x="44" y="90"/>
                  </a:cubicBezTo>
                  <a:cubicBezTo>
                    <a:pt x="20" y="90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7" name="Google Shape;267;p33"/>
            <p:cNvSpPr/>
            <p:nvPr/>
          </p:nvSpPr>
          <p:spPr>
            <a:xfrm>
              <a:off x="5714635" y="4402865"/>
              <a:ext cx="762730" cy="106469"/>
            </a:xfrm>
            <a:custGeom>
              <a:avLst/>
              <a:gdLst/>
              <a:ahLst/>
              <a:cxnLst/>
              <a:rect l="l" t="t" r="r" b="b"/>
              <a:pathLst>
                <a:path w="637" h="89" extrusionOk="0">
                  <a:moveTo>
                    <a:pt x="637" y="45"/>
                  </a:moveTo>
                  <a:cubicBezTo>
                    <a:pt x="637" y="69"/>
                    <a:pt x="617" y="89"/>
                    <a:pt x="592" y="89"/>
                  </a:cubicBezTo>
                  <a:cubicBezTo>
                    <a:pt x="44" y="89"/>
                    <a:pt x="44" y="89"/>
                    <a:pt x="44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8" name="Google Shape;268;p33"/>
            <p:cNvSpPr/>
            <p:nvPr/>
          </p:nvSpPr>
          <p:spPr>
            <a:xfrm>
              <a:off x="5809074" y="4622421"/>
              <a:ext cx="565431" cy="106469"/>
            </a:xfrm>
            <a:custGeom>
              <a:avLst/>
              <a:gdLst/>
              <a:ahLst/>
              <a:cxnLst/>
              <a:rect l="l" t="t" r="r" b="b"/>
              <a:pathLst>
                <a:path w="472" h="89" extrusionOk="0">
                  <a:moveTo>
                    <a:pt x="0" y="0"/>
                  </a:moveTo>
                  <a:cubicBezTo>
                    <a:pt x="0" y="0"/>
                    <a:pt x="38" y="89"/>
                    <a:pt x="236" y="89"/>
                  </a:cubicBezTo>
                  <a:cubicBezTo>
                    <a:pt x="434" y="89"/>
                    <a:pt x="472" y="0"/>
                    <a:pt x="4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9" name="Google Shape;269;p33"/>
            <p:cNvSpPr/>
            <p:nvPr/>
          </p:nvSpPr>
          <p:spPr>
            <a:xfrm>
              <a:off x="5821104" y="3278018"/>
              <a:ext cx="549791" cy="620771"/>
            </a:xfrm>
            <a:custGeom>
              <a:avLst/>
              <a:gdLst/>
              <a:ahLst/>
              <a:cxnLst/>
              <a:rect l="l" t="t" r="r" b="b"/>
              <a:pathLst>
                <a:path w="459" h="518" extrusionOk="0">
                  <a:moveTo>
                    <a:pt x="229" y="369"/>
                  </a:moveTo>
                  <a:cubicBezTo>
                    <a:pt x="217" y="369"/>
                    <a:pt x="206" y="365"/>
                    <a:pt x="198" y="358"/>
                  </a:cubicBezTo>
                  <a:cubicBezTo>
                    <a:pt x="190" y="351"/>
                    <a:pt x="183" y="344"/>
                    <a:pt x="179" y="336"/>
                  </a:cubicBezTo>
                  <a:cubicBezTo>
                    <a:pt x="92" y="153"/>
                    <a:pt x="92" y="153"/>
                    <a:pt x="92" y="153"/>
                  </a:cubicBezTo>
                  <a:cubicBezTo>
                    <a:pt x="92" y="481"/>
                    <a:pt x="92" y="481"/>
                    <a:pt x="92" y="481"/>
                  </a:cubicBezTo>
                  <a:cubicBezTo>
                    <a:pt x="92" y="491"/>
                    <a:pt x="87" y="499"/>
                    <a:pt x="79" y="507"/>
                  </a:cubicBezTo>
                  <a:cubicBezTo>
                    <a:pt x="71" y="514"/>
                    <a:pt x="60" y="518"/>
                    <a:pt x="47" y="518"/>
                  </a:cubicBezTo>
                  <a:cubicBezTo>
                    <a:pt x="33" y="518"/>
                    <a:pt x="22" y="514"/>
                    <a:pt x="13" y="507"/>
                  </a:cubicBezTo>
                  <a:cubicBezTo>
                    <a:pt x="4" y="499"/>
                    <a:pt x="0" y="491"/>
                    <a:pt x="0" y="48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29"/>
                    <a:pt x="4" y="20"/>
                    <a:pt x="13" y="13"/>
                  </a:cubicBezTo>
                  <a:cubicBezTo>
                    <a:pt x="22" y="5"/>
                    <a:pt x="33" y="1"/>
                    <a:pt x="47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74" y="1"/>
                    <a:pt x="85" y="4"/>
                    <a:pt x="94" y="9"/>
                  </a:cubicBezTo>
                  <a:cubicBezTo>
                    <a:pt x="103" y="14"/>
                    <a:pt x="109" y="20"/>
                    <a:pt x="114" y="29"/>
                  </a:cubicBezTo>
                  <a:cubicBezTo>
                    <a:pt x="229" y="261"/>
                    <a:pt x="229" y="261"/>
                    <a:pt x="229" y="261"/>
                  </a:cubicBezTo>
                  <a:cubicBezTo>
                    <a:pt x="345" y="29"/>
                    <a:pt x="345" y="29"/>
                    <a:pt x="345" y="29"/>
                  </a:cubicBezTo>
                  <a:cubicBezTo>
                    <a:pt x="350" y="20"/>
                    <a:pt x="357" y="13"/>
                    <a:pt x="366" y="8"/>
                  </a:cubicBezTo>
                  <a:cubicBezTo>
                    <a:pt x="374" y="2"/>
                    <a:pt x="386" y="0"/>
                    <a:pt x="399" y="1"/>
                  </a:cubicBezTo>
                  <a:cubicBezTo>
                    <a:pt x="412" y="1"/>
                    <a:pt x="412" y="1"/>
                    <a:pt x="412" y="1"/>
                  </a:cubicBezTo>
                  <a:cubicBezTo>
                    <a:pt x="427" y="1"/>
                    <a:pt x="438" y="5"/>
                    <a:pt x="446" y="13"/>
                  </a:cubicBezTo>
                  <a:cubicBezTo>
                    <a:pt x="455" y="20"/>
                    <a:pt x="459" y="29"/>
                    <a:pt x="459" y="38"/>
                  </a:cubicBezTo>
                  <a:cubicBezTo>
                    <a:pt x="459" y="481"/>
                    <a:pt x="459" y="481"/>
                    <a:pt x="459" y="481"/>
                  </a:cubicBezTo>
                  <a:cubicBezTo>
                    <a:pt x="459" y="491"/>
                    <a:pt x="455" y="499"/>
                    <a:pt x="446" y="507"/>
                  </a:cubicBezTo>
                  <a:cubicBezTo>
                    <a:pt x="438" y="514"/>
                    <a:pt x="427" y="518"/>
                    <a:pt x="412" y="518"/>
                  </a:cubicBezTo>
                  <a:cubicBezTo>
                    <a:pt x="399" y="518"/>
                    <a:pt x="388" y="514"/>
                    <a:pt x="380" y="507"/>
                  </a:cubicBezTo>
                  <a:cubicBezTo>
                    <a:pt x="372" y="499"/>
                    <a:pt x="368" y="491"/>
                    <a:pt x="368" y="481"/>
                  </a:cubicBezTo>
                  <a:cubicBezTo>
                    <a:pt x="368" y="153"/>
                    <a:pt x="368" y="153"/>
                    <a:pt x="368" y="153"/>
                  </a:cubicBezTo>
                  <a:cubicBezTo>
                    <a:pt x="280" y="336"/>
                    <a:pt x="280" y="336"/>
                    <a:pt x="280" y="336"/>
                  </a:cubicBezTo>
                  <a:cubicBezTo>
                    <a:pt x="276" y="344"/>
                    <a:pt x="270" y="351"/>
                    <a:pt x="261" y="358"/>
                  </a:cubicBezTo>
                  <a:cubicBezTo>
                    <a:pt x="253" y="365"/>
                    <a:pt x="242" y="369"/>
                    <a:pt x="229" y="36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Quote Style">
  <p:cSld name="Quote Style">
    <p:bg>
      <p:bgPr>
        <a:gradFill>
          <a:gsLst>
            <a:gs pos="0">
              <a:srgbClr val="2A5E9D"/>
            </a:gs>
            <a:gs pos="70000">
              <a:srgbClr val="122843"/>
            </a:gs>
            <a:gs pos="78000">
              <a:srgbClr val="0A1828"/>
            </a:gs>
            <a:gs pos="98000">
              <a:srgbClr val="0A1828"/>
            </a:gs>
            <a:gs pos="100000">
              <a:srgbClr val="0A1828"/>
            </a:gs>
          </a:gsLst>
          <a:lin ang="5400000" scaled="0"/>
        </a:gradFill>
        <a:effectLst/>
      </p:bgPr>
    </p:bg>
    <p:spTree>
      <p:nvGrpSpPr>
        <p:cNvPr id="1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1" name="Google Shape;271;p34"/>
          <p:cNvPicPr preferRelativeResize="0"/>
          <p:nvPr/>
        </p:nvPicPr>
        <p:blipFill rotWithShape="1">
          <a:blip r:embed="rId2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17883" r="24616"/>
          <a:stretch/>
        </p:blipFill>
        <p:spPr>
          <a:xfrm>
            <a:off x="8458201" y="-1"/>
            <a:ext cx="3733799" cy="6423519"/>
          </a:xfrm>
          <a:prstGeom prst="rect">
            <a:avLst/>
          </a:prstGeom>
          <a:noFill/>
          <a:ln>
            <a:noFill/>
          </a:ln>
        </p:spPr>
      </p:pic>
      <p:sp>
        <p:nvSpPr>
          <p:cNvPr id="272" name="Google Shape;272;p34"/>
          <p:cNvSpPr txBox="1">
            <a:spLocks noGrp="1"/>
          </p:cNvSpPr>
          <p:nvPr>
            <p:ph type="title"/>
          </p:nvPr>
        </p:nvSpPr>
        <p:spPr>
          <a:xfrm>
            <a:off x="388020" y="1709739"/>
            <a:ext cx="9481193" cy="23669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87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6000"/>
              <a:buFont typeface="Arial"/>
              <a:buNone/>
              <a:defRPr sz="6000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3" name="Google Shape;273;p34"/>
          <p:cNvSpPr txBox="1">
            <a:spLocks noGrp="1"/>
          </p:cNvSpPr>
          <p:nvPr>
            <p:ph type="body" idx="1"/>
          </p:nvPr>
        </p:nvSpPr>
        <p:spPr>
          <a:xfrm>
            <a:off x="435645" y="4105275"/>
            <a:ext cx="9420961" cy="10382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l">
              <a:lnSpc>
                <a:spcPct val="87000"/>
              </a:lnSpc>
              <a:spcBef>
                <a:spcPts val="1200"/>
              </a:spcBef>
              <a:spcAft>
                <a:spcPts val="0"/>
              </a:spcAft>
              <a:buClr>
                <a:schemeClr val="accent5"/>
              </a:buClr>
              <a:buSzPts val="2800"/>
              <a:buNone/>
              <a:defRPr sz="2800" i="0">
                <a:solidFill>
                  <a:schemeClr val="accent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28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ustom Layout">
  <p:cSld name="Custom Layout">
    <p:spTree>
      <p:nvGrpSpPr>
        <p:cNvPr id="1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35"/>
          <p:cNvSpPr/>
          <p:nvPr/>
        </p:nvSpPr>
        <p:spPr>
          <a:xfrm>
            <a:off x="0" y="0"/>
            <a:ext cx="4749039" cy="6858000"/>
          </a:xfrm>
          <a:custGeom>
            <a:avLst/>
            <a:gdLst/>
            <a:ahLst/>
            <a:cxnLst/>
            <a:rect l="l" t="t" r="r" b="b"/>
            <a:pathLst>
              <a:path w="4749039" h="6858000" extrusionOk="0">
                <a:moveTo>
                  <a:pt x="0" y="0"/>
                </a:moveTo>
                <a:lnTo>
                  <a:pt x="4749039" y="0"/>
                </a:lnTo>
                <a:lnTo>
                  <a:pt x="3022980" y="6858000"/>
                </a:lnTo>
                <a:lnTo>
                  <a:pt x="0" y="6858000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2A5E9D"/>
              </a:gs>
              <a:gs pos="70000">
                <a:srgbClr val="122843"/>
              </a:gs>
              <a:gs pos="7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rgbClr val="717074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6" name="Google Shape;276;p35"/>
          <p:cNvSpPr txBox="1">
            <a:spLocks noGrp="1"/>
          </p:cNvSpPr>
          <p:nvPr>
            <p:ph type="title"/>
          </p:nvPr>
        </p:nvSpPr>
        <p:spPr>
          <a:xfrm>
            <a:off x="379421" y="1726004"/>
            <a:ext cx="3397375" cy="49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7" name="Google Shape;277;p35"/>
          <p:cNvSpPr txBox="1"/>
          <p:nvPr/>
        </p:nvSpPr>
        <p:spPr>
          <a:xfrm>
            <a:off x="590151" y="6495779"/>
            <a:ext cx="2573688" cy="13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A3A3A3"/>
                </a:solidFill>
                <a:latin typeface="Calibri"/>
                <a:ea typeface="Calibri"/>
                <a:cs typeface="Calibri"/>
                <a:sym typeface="Calibri"/>
              </a:rPr>
              <a:t>|  © 2020 / Menlo Security, Inc. All rights reserved.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78" name="Google Shape;278;p35"/>
          <p:cNvSpPr txBox="1"/>
          <p:nvPr/>
        </p:nvSpPr>
        <p:spPr>
          <a:xfrm>
            <a:off x="210295" y="6487826"/>
            <a:ext cx="338252" cy="1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A3A3A3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800" b="0" i="0" u="none" strike="noStrike" cap="none">
              <a:solidFill>
                <a:srgbClr val="A3A3A3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79" name="Google Shape;279;p35"/>
          <p:cNvCxnSpPr/>
          <p:nvPr/>
        </p:nvCxnSpPr>
        <p:spPr>
          <a:xfrm>
            <a:off x="379421" y="2349184"/>
            <a:ext cx="2346855" cy="0"/>
          </a:xfrm>
          <a:prstGeom prst="straightConnector1">
            <a:avLst/>
          </a:prstGeom>
          <a:noFill/>
          <a:ln w="41275" cap="rnd" cmpd="sng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80" name="Google Shape;280;p35"/>
          <p:cNvSpPr txBox="1">
            <a:spLocks noGrp="1"/>
          </p:cNvSpPr>
          <p:nvPr>
            <p:ph type="body" idx="1"/>
          </p:nvPr>
        </p:nvSpPr>
        <p:spPr>
          <a:xfrm>
            <a:off x="4311479" y="1890713"/>
            <a:ext cx="2548562" cy="180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Arial"/>
              <a:buNone/>
              <a:defRPr sz="5400" b="1">
                <a:solidFill>
                  <a:schemeClr val="accent2"/>
                </a:solidFill>
              </a:defRPr>
            </a:lvl1pPr>
            <a:lvl2pPr marL="914400" lvl="1" indent="-228600" algn="ctr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ts val="2800"/>
              <a:buFont typeface="Arial"/>
              <a:buNone/>
              <a:defRPr sz="2800"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281" name="Google Shape;281;p35"/>
          <p:cNvSpPr txBox="1">
            <a:spLocks noGrp="1"/>
          </p:cNvSpPr>
          <p:nvPr>
            <p:ph type="body" idx="2"/>
          </p:nvPr>
        </p:nvSpPr>
        <p:spPr>
          <a:xfrm>
            <a:off x="6895429" y="1890713"/>
            <a:ext cx="2548562" cy="180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Arial"/>
              <a:buNone/>
              <a:defRPr sz="5400" b="1">
                <a:solidFill>
                  <a:schemeClr val="accent2"/>
                </a:solidFill>
              </a:defRPr>
            </a:lvl1pPr>
            <a:lvl2pPr marL="914400" lvl="1" indent="-228600" algn="ctr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ts val="2800"/>
              <a:buFont typeface="Arial"/>
              <a:buNone/>
              <a:defRPr sz="2800"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282" name="Google Shape;282;p35"/>
          <p:cNvSpPr txBox="1">
            <a:spLocks noGrp="1"/>
          </p:cNvSpPr>
          <p:nvPr>
            <p:ph type="body" idx="3"/>
          </p:nvPr>
        </p:nvSpPr>
        <p:spPr>
          <a:xfrm>
            <a:off x="9479380" y="1890713"/>
            <a:ext cx="2548562" cy="18081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228600" algn="ct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5400"/>
              <a:buFont typeface="Arial"/>
              <a:buNone/>
              <a:defRPr sz="5400" b="1">
                <a:solidFill>
                  <a:schemeClr val="accent2"/>
                </a:solidFill>
              </a:defRPr>
            </a:lvl1pPr>
            <a:lvl2pPr marL="914400" lvl="1" indent="-228600" algn="ctr">
              <a:lnSpc>
                <a:spcPct val="95000"/>
              </a:lnSpc>
              <a:spcBef>
                <a:spcPts val="800"/>
              </a:spcBef>
              <a:spcAft>
                <a:spcPts val="0"/>
              </a:spcAft>
              <a:buSzPts val="2800"/>
              <a:buFont typeface="Arial"/>
              <a:buNone/>
              <a:defRPr sz="2800"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ubtitle Blue Band">
  <p:cSld name="1_Title Subtitle Blue Band">
    <p:spTree>
      <p:nvGrpSpPr>
        <p:cNvPr id="1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36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5" name="Google Shape;285;p36"/>
          <p:cNvSpPr txBox="1">
            <a:spLocks noGrp="1"/>
          </p:cNvSpPr>
          <p:nvPr>
            <p:ph type="subTitle" idx="1"/>
          </p:nvPr>
        </p:nvSpPr>
        <p:spPr>
          <a:xfrm>
            <a:off x="411480" y="896112"/>
            <a:ext cx="11340106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6" name="Google Shape;286;p36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alibri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Three Column Content">
  <p:cSld name="1_Three Column Content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0" name="Google Shape;90;p18"/>
          <p:cNvSpPr txBox="1">
            <a:spLocks noGrp="1"/>
          </p:cNvSpPr>
          <p:nvPr>
            <p:ph type="subTitle" idx="1"/>
          </p:nvPr>
        </p:nvSpPr>
        <p:spPr>
          <a:xfrm>
            <a:off x="411480" y="896112"/>
            <a:ext cx="11340106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lvl="3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lvl="5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lvl="6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lvl="7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lvl="8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1" name="Google Shape;91;p18"/>
          <p:cNvSpPr txBox="1">
            <a:spLocks noGrp="1"/>
          </p:cNvSpPr>
          <p:nvPr>
            <p:ph type="body" idx="2"/>
          </p:nvPr>
        </p:nvSpPr>
        <p:spPr>
          <a:xfrm>
            <a:off x="428502" y="1491587"/>
            <a:ext cx="3586152" cy="44005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4290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2" name="Google Shape;92;p18"/>
          <p:cNvSpPr txBox="1">
            <a:spLocks noGrp="1"/>
          </p:cNvSpPr>
          <p:nvPr>
            <p:ph type="body" idx="3"/>
          </p:nvPr>
        </p:nvSpPr>
        <p:spPr>
          <a:xfrm>
            <a:off x="4305540" y="1491588"/>
            <a:ext cx="3579014" cy="440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4290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3" name="Google Shape;93;p18"/>
          <p:cNvSpPr txBox="1">
            <a:spLocks noGrp="1"/>
          </p:cNvSpPr>
          <p:nvPr>
            <p:ph type="body" idx="4"/>
          </p:nvPr>
        </p:nvSpPr>
        <p:spPr>
          <a:xfrm>
            <a:off x="8175436" y="1491588"/>
            <a:ext cx="3578979" cy="4400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4290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marL="1371600" lvl="2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marL="1828800" lvl="3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marL="2286000" lvl="4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4" name="Google Shape;94;p18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p37"/>
          <p:cNvSpPr txBox="1">
            <a:spLocks noGrp="1"/>
          </p:cNvSpPr>
          <p:nvPr>
            <p:ph type="title"/>
          </p:nvPr>
        </p:nvSpPr>
        <p:spPr>
          <a:xfrm>
            <a:off x="121920" y="60960"/>
            <a:ext cx="11948160" cy="685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Font typeface="Arial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9" name="Google Shape;289;p37"/>
          <p:cNvSpPr txBox="1">
            <a:spLocks noGrp="1"/>
          </p:cNvSpPr>
          <p:nvPr>
            <p:ph type="body" idx="1"/>
          </p:nvPr>
        </p:nvSpPr>
        <p:spPr>
          <a:xfrm>
            <a:off x="428502" y="1493924"/>
            <a:ext cx="11325953" cy="438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97954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667"/>
              <a:buChar char="•"/>
              <a:defRPr sz="2667" b="0"/>
            </a:lvl1pPr>
            <a:lvl2pPr marL="914400" lvl="1" indent="-3810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400"/>
              <a:buChar char="–"/>
              <a:defRPr sz="2400"/>
            </a:lvl2pPr>
            <a:lvl3pPr marL="1371600" lvl="2" indent="-364045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133"/>
              <a:buChar char="–"/>
              <a:defRPr sz="2133"/>
            </a:lvl3pPr>
            <a:lvl4pPr marL="1828800" lvl="3" indent="-3556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Char char="–"/>
              <a:defRPr sz="2000">
                <a:solidFill>
                  <a:schemeClr val="accent2"/>
                </a:solidFill>
              </a:defRPr>
            </a:lvl4pPr>
            <a:lvl5pPr marL="2286000" lvl="4" indent="-34715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67"/>
              <a:buChar char="–"/>
              <a:defRPr sz="1867">
                <a:solidFill>
                  <a:schemeClr val="accent2"/>
                </a:solidFill>
              </a:defRPr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290" name="Google Shape;290;p37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Corbel"/>
              <a:buNone/>
              <a:defRPr>
                <a:latin typeface="Corbel"/>
                <a:ea typeface="Corbel"/>
                <a:cs typeface="Corbel"/>
                <a:sym typeface="Corbel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None/>
              <a:defRPr/>
            </a:lvl9pPr>
          </a:lstStyle>
          <a:p>
            <a:endParaRPr/>
          </a:p>
        </p:txBody>
      </p:sp>
      <p:pic>
        <p:nvPicPr>
          <p:cNvPr id="291" name="Google Shape;291;p37" descr="logo.png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10774680" y="170688"/>
            <a:ext cx="1173480" cy="50292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Four Column Content Blue Band">
  <p:cSld name="Four Column Content Blue Band">
    <p:spTree>
      <p:nvGrpSpPr>
        <p:cNvPr id="1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19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97" name="Google Shape;97;p19"/>
          <p:cNvSpPr txBox="1">
            <a:spLocks noGrp="1"/>
          </p:cNvSpPr>
          <p:nvPr>
            <p:ph type="body" idx="1"/>
          </p:nvPr>
        </p:nvSpPr>
        <p:spPr>
          <a:xfrm>
            <a:off x="428502" y="1508381"/>
            <a:ext cx="2618674" cy="439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Char char="–"/>
              <a:defRPr sz="1600"/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200"/>
              <a:buChar char="–"/>
              <a:defRPr sz="1200"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8" name="Google Shape;98;p19"/>
          <p:cNvSpPr txBox="1">
            <a:spLocks noGrp="1"/>
          </p:cNvSpPr>
          <p:nvPr>
            <p:ph type="body" idx="2"/>
          </p:nvPr>
        </p:nvSpPr>
        <p:spPr>
          <a:xfrm>
            <a:off x="3338055" y="1508382"/>
            <a:ext cx="2606754" cy="4391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Char char="–"/>
              <a:defRPr sz="1600"/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200"/>
              <a:buChar char="–"/>
              <a:defRPr sz="1200"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99" name="Google Shape;99;p19"/>
          <p:cNvSpPr txBox="1">
            <a:spLocks noGrp="1"/>
          </p:cNvSpPr>
          <p:nvPr>
            <p:ph type="body" idx="3"/>
          </p:nvPr>
        </p:nvSpPr>
        <p:spPr>
          <a:xfrm>
            <a:off x="6235701" y="1508382"/>
            <a:ext cx="2616328" cy="4391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Char char="–"/>
              <a:defRPr sz="1600"/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200"/>
              <a:buChar char="–"/>
              <a:defRPr sz="1200"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100" name="Google Shape;100;p19"/>
          <p:cNvSpPr txBox="1">
            <a:spLocks noGrp="1"/>
          </p:cNvSpPr>
          <p:nvPr>
            <p:ph type="subTitle" idx="4"/>
          </p:nvPr>
        </p:nvSpPr>
        <p:spPr>
          <a:xfrm>
            <a:off x="411480" y="896112"/>
            <a:ext cx="11340106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lvl="3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lvl="5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lvl="6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lvl="7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lvl="8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101" name="Google Shape;101;p19"/>
          <p:cNvSpPr txBox="1">
            <a:spLocks noGrp="1"/>
          </p:cNvSpPr>
          <p:nvPr>
            <p:ph type="body" idx="5"/>
          </p:nvPr>
        </p:nvSpPr>
        <p:spPr>
          <a:xfrm>
            <a:off x="9147170" y="1508382"/>
            <a:ext cx="2607245" cy="439101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100"/>
              <a:buChar char="•"/>
              <a:defRPr sz="2100"/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 sz="1800"/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Char char="–"/>
              <a:defRPr sz="1600"/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400"/>
              <a:buChar char="–"/>
              <a:defRPr sz="1400"/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200"/>
              <a:buChar char="–"/>
              <a:defRPr sz="1200"/>
            </a:lvl5pPr>
            <a:lvl6pPr marL="2743200" lvl="5" indent="-3429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marL="3200400" lvl="6" indent="-342900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marL="3657600" lvl="7" indent="-3429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marL="4114800" lvl="8" indent="-34290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  <p:sp>
        <p:nvSpPr>
          <p:cNvPr id="102" name="Google Shape;102;p19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ubtitle Blue Band">
  <p:cSld name="Title Subtitle Blue Band">
    <p:spTree>
      <p:nvGrpSpPr>
        <p:cNvPr id="1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20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1800"/>
              <a:buNone/>
              <a:defRPr/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05" name="Google Shape;105;p20"/>
          <p:cNvSpPr txBox="1">
            <a:spLocks noGrp="1"/>
          </p:cNvSpPr>
          <p:nvPr>
            <p:ph type="subTitle" idx="1"/>
          </p:nvPr>
        </p:nvSpPr>
        <p:spPr>
          <a:xfrm>
            <a:off x="411480" y="896112"/>
            <a:ext cx="11340106" cy="4127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2"/>
              </a:buClr>
              <a:buSzPts val="2400"/>
              <a:buNone/>
              <a:defRPr sz="2400">
                <a:solidFill>
                  <a:schemeClr val="accent2"/>
                </a:solidFill>
              </a:defRPr>
            </a:lvl1pPr>
            <a:lvl2pPr lvl="1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2000"/>
              <a:buNone/>
              <a:defRPr sz="2000"/>
            </a:lvl2pPr>
            <a:lvl3pPr lvl="2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6pPr>
            <a:lvl7pPr lvl="6" algn="ctr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7pPr>
            <a:lvl8pPr lvl="7" algn="ctr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8pPr>
            <a:lvl9pPr lvl="8" algn="ctr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06" name="Google Shape;106;p20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Blank_NoFooterBar">
  <p:cSld name="Blank_NoFooterBar">
    <p:spTree>
      <p:nvGrpSpPr>
        <p:cNvPr id="1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22"/>
          <p:cNvSpPr txBox="1"/>
          <p:nvPr/>
        </p:nvSpPr>
        <p:spPr>
          <a:xfrm>
            <a:off x="590151" y="6495779"/>
            <a:ext cx="2573688" cy="13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|  © 2020 / Menlo Security, Inc. All rights reserved.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22"/>
          <p:cNvSpPr txBox="1"/>
          <p:nvPr/>
        </p:nvSpPr>
        <p:spPr>
          <a:xfrm>
            <a:off x="210295" y="6487826"/>
            <a:ext cx="338252" cy="1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A3A3A3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ntent w/ Small Image">
  <p:cSld name="Content w/ Small Image">
    <p:spTree>
      <p:nvGrpSpPr>
        <p:cNvPr id="1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5" name="Google Shape;125;p24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05916" y="0"/>
            <a:ext cx="6386084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26" name="Google Shape;126;p24"/>
          <p:cNvSpPr/>
          <p:nvPr/>
        </p:nvSpPr>
        <p:spPr>
          <a:xfrm flipH="1">
            <a:off x="-1" y="0"/>
            <a:ext cx="7979559" cy="6865883"/>
          </a:xfrm>
          <a:custGeom>
            <a:avLst/>
            <a:gdLst/>
            <a:ahLst/>
            <a:cxnLst/>
            <a:rect l="l" t="t" r="r" b="b"/>
            <a:pathLst>
              <a:path w="7979559" h="6865883" extrusionOk="0">
                <a:moveTo>
                  <a:pt x="0" y="7882"/>
                </a:moveTo>
                <a:lnTo>
                  <a:pt x="7979559" y="0"/>
                </a:lnTo>
                <a:lnTo>
                  <a:pt x="7979559" y="6858000"/>
                </a:lnTo>
                <a:lnTo>
                  <a:pt x="717332" y="6865883"/>
                </a:lnTo>
                <a:lnTo>
                  <a:pt x="0" y="7882"/>
                </a:lnTo>
                <a:close/>
              </a:path>
            </a:pathLst>
          </a:custGeom>
          <a:gradFill>
            <a:gsLst>
              <a:gs pos="0">
                <a:srgbClr val="2A5E9D"/>
              </a:gs>
              <a:gs pos="35000">
                <a:srgbClr val="122843"/>
              </a:gs>
              <a:gs pos="5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7" name="Google Shape;127;p24"/>
          <p:cNvSpPr txBox="1">
            <a:spLocks noGrp="1"/>
          </p:cNvSpPr>
          <p:nvPr>
            <p:ph type="title"/>
          </p:nvPr>
        </p:nvSpPr>
        <p:spPr>
          <a:xfrm>
            <a:off x="414337" y="355602"/>
            <a:ext cx="7270977" cy="49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 b="1"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28" name="Google Shape;128;p24"/>
          <p:cNvSpPr txBox="1">
            <a:spLocks noGrp="1"/>
          </p:cNvSpPr>
          <p:nvPr>
            <p:ph type="body" idx="1"/>
          </p:nvPr>
        </p:nvSpPr>
        <p:spPr>
          <a:xfrm>
            <a:off x="428501" y="1513468"/>
            <a:ext cx="6864928" cy="439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A3A3A3"/>
              </a:buClr>
              <a:buSzPts val="2100"/>
              <a:buChar char="•"/>
              <a:defRPr sz="210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800"/>
              <a:buChar char="–"/>
              <a:defRPr sz="1800">
                <a:solidFill>
                  <a:schemeClr val="lt2"/>
                </a:solidFill>
              </a:defRPr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600"/>
              <a:buChar char="–"/>
              <a:defRPr sz="1600">
                <a:solidFill>
                  <a:schemeClr val="lt2"/>
                </a:solidFill>
              </a:defRPr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400"/>
              <a:buChar char="–"/>
              <a:defRPr sz="1400">
                <a:solidFill>
                  <a:schemeClr val="lt2"/>
                </a:solidFill>
              </a:defRPr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200"/>
              <a:buChar char="–"/>
              <a:defRPr sz="1200">
                <a:solidFill>
                  <a:schemeClr val="lt2"/>
                </a:solidFill>
              </a:defRPr>
            </a:lvl5pPr>
            <a:lvl6pPr marL="2743200" lvl="5" indent="-3302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Char char="​"/>
              <a:defRPr>
                <a:solidFill>
                  <a:schemeClr val="lt1"/>
                </a:solidFill>
              </a:defRPr>
            </a:lvl6pPr>
            <a:lvl7pPr marL="3200400" lvl="6" indent="-295275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050"/>
              <a:buChar char="​"/>
              <a:defRPr>
                <a:solidFill>
                  <a:schemeClr val="lt1"/>
                </a:solidFill>
              </a:defRPr>
            </a:lvl7pPr>
            <a:lvl8pPr marL="3657600" lvl="7" indent="-5080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4400"/>
              <a:buChar char="​"/>
              <a:defRPr>
                <a:solidFill>
                  <a:schemeClr val="lt1"/>
                </a:solidFill>
              </a:defRPr>
            </a:lvl8pPr>
            <a:lvl9pPr marL="4114800" lvl="8" indent="-57785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5500"/>
              <a:buChar char="​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29" name="Google Shape;129;p24"/>
          <p:cNvSpPr txBox="1">
            <a:spLocks noGrp="1"/>
          </p:cNvSpPr>
          <p:nvPr>
            <p:ph type="subTitle" idx="2"/>
          </p:nvPr>
        </p:nvSpPr>
        <p:spPr>
          <a:xfrm>
            <a:off x="411480" y="896112"/>
            <a:ext cx="7273834" cy="30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lvl="3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lvl="5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lvl="6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lvl="7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lvl="8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1_Content w/ Medium Image">
  <p:cSld name="1_Content w/ Medium Image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1" name="Google Shape;131;p25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5805916" y="0"/>
            <a:ext cx="6386084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2" name="Google Shape;132;p25"/>
          <p:cNvSpPr/>
          <p:nvPr/>
        </p:nvSpPr>
        <p:spPr>
          <a:xfrm flipH="1">
            <a:off x="-1" y="0"/>
            <a:ext cx="6741965" cy="6865883"/>
          </a:xfrm>
          <a:custGeom>
            <a:avLst/>
            <a:gdLst/>
            <a:ahLst/>
            <a:cxnLst/>
            <a:rect l="l" t="t" r="r" b="b"/>
            <a:pathLst>
              <a:path w="7979559" h="6865883" extrusionOk="0">
                <a:moveTo>
                  <a:pt x="0" y="7882"/>
                </a:moveTo>
                <a:lnTo>
                  <a:pt x="7979559" y="0"/>
                </a:lnTo>
                <a:lnTo>
                  <a:pt x="7979559" y="6858000"/>
                </a:lnTo>
                <a:lnTo>
                  <a:pt x="717332" y="6865883"/>
                </a:lnTo>
                <a:lnTo>
                  <a:pt x="0" y="7882"/>
                </a:lnTo>
                <a:close/>
              </a:path>
            </a:pathLst>
          </a:custGeom>
          <a:gradFill>
            <a:gsLst>
              <a:gs pos="0">
                <a:srgbClr val="2A5E9D"/>
              </a:gs>
              <a:gs pos="35000">
                <a:srgbClr val="122843"/>
              </a:gs>
              <a:gs pos="5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3" name="Google Shape;133;p25"/>
          <p:cNvSpPr txBox="1">
            <a:spLocks noGrp="1"/>
          </p:cNvSpPr>
          <p:nvPr>
            <p:ph type="title"/>
          </p:nvPr>
        </p:nvSpPr>
        <p:spPr>
          <a:xfrm>
            <a:off x="414337" y="355602"/>
            <a:ext cx="5834063" cy="49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4" name="Google Shape;134;p25"/>
          <p:cNvSpPr txBox="1">
            <a:spLocks noGrp="1"/>
          </p:cNvSpPr>
          <p:nvPr>
            <p:ph type="body" idx="1"/>
          </p:nvPr>
        </p:nvSpPr>
        <p:spPr>
          <a:xfrm>
            <a:off x="428501" y="1513468"/>
            <a:ext cx="5428013" cy="43910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A3A3A3"/>
              </a:buClr>
              <a:buSzPts val="2100"/>
              <a:buChar char="•"/>
              <a:defRPr sz="210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800"/>
              <a:buChar char="–"/>
              <a:defRPr sz="1800">
                <a:solidFill>
                  <a:schemeClr val="lt2"/>
                </a:solidFill>
              </a:defRPr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600"/>
              <a:buChar char="–"/>
              <a:defRPr sz="1600">
                <a:solidFill>
                  <a:schemeClr val="lt2"/>
                </a:solidFill>
              </a:defRPr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400"/>
              <a:buChar char="–"/>
              <a:defRPr sz="1400">
                <a:solidFill>
                  <a:schemeClr val="lt2"/>
                </a:solidFill>
              </a:defRPr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200"/>
              <a:buChar char="–"/>
              <a:defRPr sz="1200">
                <a:solidFill>
                  <a:schemeClr val="lt2"/>
                </a:solidFill>
              </a:defRPr>
            </a:lvl5pPr>
            <a:lvl6pPr marL="2743200" lvl="5" indent="-3302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Char char="​"/>
              <a:defRPr>
                <a:solidFill>
                  <a:schemeClr val="lt1"/>
                </a:solidFill>
              </a:defRPr>
            </a:lvl6pPr>
            <a:lvl7pPr marL="3200400" lvl="6" indent="-295275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050"/>
              <a:buChar char="​"/>
              <a:defRPr>
                <a:solidFill>
                  <a:schemeClr val="lt1"/>
                </a:solidFill>
              </a:defRPr>
            </a:lvl7pPr>
            <a:lvl8pPr marL="3657600" lvl="7" indent="-5080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4400"/>
              <a:buChar char="​"/>
              <a:defRPr>
                <a:solidFill>
                  <a:schemeClr val="lt1"/>
                </a:solidFill>
              </a:defRPr>
            </a:lvl8pPr>
            <a:lvl9pPr marL="4114800" lvl="8" indent="-57785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5500"/>
              <a:buChar char="​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35" name="Google Shape;135;p25"/>
          <p:cNvSpPr txBox="1">
            <a:spLocks noGrp="1"/>
          </p:cNvSpPr>
          <p:nvPr>
            <p:ph type="subTitle" idx="2"/>
          </p:nvPr>
        </p:nvSpPr>
        <p:spPr>
          <a:xfrm>
            <a:off x="411480" y="896112"/>
            <a:ext cx="5836920" cy="30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lvl="3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lvl="5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lvl="6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lvl="7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lvl="8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/ Large Image">
  <p:cSld name="Content w/ Large Image"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7" name="Google Shape;137;p26" descr="A picture containing person, indoor, woman&#10;&#10;Description automatically generated"/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3615397" y="0"/>
            <a:ext cx="8576603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38" name="Google Shape;138;p26"/>
          <p:cNvSpPr/>
          <p:nvPr/>
        </p:nvSpPr>
        <p:spPr>
          <a:xfrm flipH="1">
            <a:off x="-1" y="0"/>
            <a:ext cx="4479612" cy="6865883"/>
          </a:xfrm>
          <a:custGeom>
            <a:avLst/>
            <a:gdLst/>
            <a:ahLst/>
            <a:cxnLst/>
            <a:rect l="l" t="t" r="r" b="b"/>
            <a:pathLst>
              <a:path w="7979559" h="6865883" extrusionOk="0">
                <a:moveTo>
                  <a:pt x="0" y="7882"/>
                </a:moveTo>
                <a:lnTo>
                  <a:pt x="7979559" y="0"/>
                </a:lnTo>
                <a:lnTo>
                  <a:pt x="7979559" y="6858000"/>
                </a:lnTo>
                <a:lnTo>
                  <a:pt x="717332" y="6865883"/>
                </a:lnTo>
                <a:lnTo>
                  <a:pt x="0" y="7882"/>
                </a:lnTo>
                <a:close/>
              </a:path>
            </a:pathLst>
          </a:custGeom>
          <a:gradFill>
            <a:gsLst>
              <a:gs pos="0">
                <a:srgbClr val="2A5E9D"/>
              </a:gs>
              <a:gs pos="35000">
                <a:srgbClr val="122843"/>
              </a:gs>
              <a:gs pos="58000">
                <a:srgbClr val="0A1828"/>
              </a:gs>
              <a:gs pos="100000">
                <a:srgbClr val="0A1828"/>
              </a:gs>
            </a:gsLst>
            <a:lin ang="2700000" scaled="0"/>
          </a:gradFill>
          <a:ln>
            <a:noFill/>
          </a:ln>
        </p:spPr>
        <p:txBody>
          <a:bodyPr spcFirstLastPara="1" wrap="square" lIns="91425" tIns="45700" rIns="91425" bIns="45700" anchor="ctr" anchorCtr="1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200"/>
              <a:buFont typeface="Arial"/>
              <a:buNone/>
            </a:pPr>
            <a:endParaRPr sz="22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26"/>
          <p:cNvSpPr txBox="1">
            <a:spLocks noGrp="1"/>
          </p:cNvSpPr>
          <p:nvPr>
            <p:ph type="title"/>
          </p:nvPr>
        </p:nvSpPr>
        <p:spPr>
          <a:xfrm>
            <a:off x="414337" y="355602"/>
            <a:ext cx="3711349" cy="4980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Font typeface="Arial"/>
              <a:buNone/>
              <a:defRPr>
                <a:solidFill>
                  <a:schemeClr val="lt1"/>
                </a:solidFill>
              </a:defRPr>
            </a:lvl1pPr>
            <a:lvl2pPr lvl="1" algn="l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0" name="Google Shape;140;p26"/>
          <p:cNvSpPr txBox="1">
            <a:spLocks noGrp="1"/>
          </p:cNvSpPr>
          <p:nvPr>
            <p:ph type="body" idx="1"/>
          </p:nvPr>
        </p:nvSpPr>
        <p:spPr>
          <a:xfrm>
            <a:off x="428501" y="2438399"/>
            <a:ext cx="3316185" cy="35623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lvl="0" indent="-36195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A3A3A3"/>
              </a:buClr>
              <a:buSzPts val="2100"/>
              <a:buChar char="•"/>
              <a:defRPr sz="2100">
                <a:solidFill>
                  <a:schemeClr val="lt2"/>
                </a:solidFill>
              </a:defRPr>
            </a:lvl1pPr>
            <a:lvl2pPr marL="914400" lvl="1" indent="-3429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800"/>
              <a:buChar char="–"/>
              <a:defRPr sz="1800">
                <a:solidFill>
                  <a:schemeClr val="lt2"/>
                </a:solidFill>
              </a:defRPr>
            </a:lvl2pPr>
            <a:lvl3pPr marL="1371600" lvl="2" indent="-3302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600"/>
              <a:buChar char="–"/>
              <a:defRPr sz="1600">
                <a:solidFill>
                  <a:schemeClr val="lt2"/>
                </a:solidFill>
              </a:defRPr>
            </a:lvl3pPr>
            <a:lvl4pPr marL="1828800" lvl="3" indent="-3175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400"/>
              <a:buChar char="–"/>
              <a:defRPr sz="1400">
                <a:solidFill>
                  <a:schemeClr val="lt2"/>
                </a:solidFill>
              </a:defRPr>
            </a:lvl4pPr>
            <a:lvl5pPr marL="2286000" lvl="4" indent="-304800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rgbClr val="A3A3A3"/>
              </a:buClr>
              <a:buSzPts val="1200"/>
              <a:buChar char="–"/>
              <a:defRPr sz="1200">
                <a:solidFill>
                  <a:schemeClr val="lt2"/>
                </a:solidFill>
              </a:defRPr>
            </a:lvl5pPr>
            <a:lvl6pPr marL="2743200" lvl="5" indent="-330200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lt1"/>
              </a:buClr>
              <a:buSzPts val="1600"/>
              <a:buChar char="​"/>
              <a:defRPr>
                <a:solidFill>
                  <a:schemeClr val="lt1"/>
                </a:solidFill>
              </a:defRPr>
            </a:lvl6pPr>
            <a:lvl7pPr marL="3200400" lvl="6" indent="-295275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lt1"/>
              </a:buClr>
              <a:buSzPts val="1050"/>
              <a:buChar char="​"/>
              <a:defRPr>
                <a:solidFill>
                  <a:schemeClr val="lt1"/>
                </a:solidFill>
              </a:defRPr>
            </a:lvl7pPr>
            <a:lvl8pPr marL="3657600" lvl="7" indent="-508000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4400"/>
              <a:buChar char="​"/>
              <a:defRPr>
                <a:solidFill>
                  <a:schemeClr val="lt1"/>
                </a:solidFill>
              </a:defRPr>
            </a:lvl8pPr>
            <a:lvl9pPr marL="4114800" lvl="8" indent="-577850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lt1"/>
              </a:buClr>
              <a:buSzPts val="5500"/>
              <a:buChar char="​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1" name="Google Shape;141;p26"/>
          <p:cNvSpPr txBox="1">
            <a:spLocks noGrp="1"/>
          </p:cNvSpPr>
          <p:nvPr>
            <p:ph type="subTitle" idx="2"/>
          </p:nvPr>
        </p:nvSpPr>
        <p:spPr>
          <a:xfrm>
            <a:off x="411480" y="1409700"/>
            <a:ext cx="3605349" cy="3083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lvl="0" algn="l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chemeClr val="accent2"/>
              </a:buClr>
              <a:buSzPts val="2400"/>
              <a:buChar char="•"/>
              <a:defRPr>
                <a:solidFill>
                  <a:schemeClr val="accent2"/>
                </a:solidFill>
              </a:defRPr>
            </a:lvl1pPr>
            <a:lvl2pPr lvl="1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2pPr>
            <a:lvl3pPr lvl="2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3pPr>
            <a:lvl4pPr lvl="3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4pPr>
            <a:lvl5pPr lvl="4" algn="l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SzPts val="1800"/>
              <a:buChar char="–"/>
              <a:defRPr/>
            </a:lvl5pPr>
            <a:lvl6pPr lvl="5" algn="l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6pPr>
            <a:lvl7pPr lvl="6" algn="l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7pPr>
            <a:lvl8pPr lvl="7" algn="l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8pPr>
            <a:lvl9pPr lvl="8" algn="l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1800"/>
              <a:buChar char="​"/>
              <a:defRPr/>
            </a:lvl9pPr>
          </a:lstStyle>
          <a:p>
            <a:endParaRPr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1"/>
          <p:cNvSpPr/>
          <p:nvPr/>
        </p:nvSpPr>
        <p:spPr>
          <a:xfrm>
            <a:off x="-1" y="6286501"/>
            <a:ext cx="12192000" cy="5715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endParaRPr sz="1800" b="0" i="0" u="none" strike="noStrike" cap="none">
              <a:solidFill>
                <a:schemeClr val="lt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" name="Google Shape;7;p11"/>
          <p:cNvSpPr txBox="1">
            <a:spLocks noGrp="1"/>
          </p:cNvSpPr>
          <p:nvPr>
            <p:ph type="title"/>
          </p:nvPr>
        </p:nvSpPr>
        <p:spPr>
          <a:xfrm>
            <a:off x="414338" y="355602"/>
            <a:ext cx="11340117" cy="63499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R="0" lvl="0" algn="l" rtl="0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ts val="3400"/>
              <a:buFont typeface="Arial"/>
              <a:buNone/>
              <a:defRPr sz="3400" b="0" i="0" u="none" strike="noStrike" cap="none">
                <a:solidFill>
                  <a:schemeClr val="accen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8" name="Google Shape;8;p11"/>
          <p:cNvSpPr txBox="1">
            <a:spLocks noGrp="1"/>
          </p:cNvSpPr>
          <p:nvPr>
            <p:ph type="body" idx="1"/>
          </p:nvPr>
        </p:nvSpPr>
        <p:spPr>
          <a:xfrm>
            <a:off x="428502" y="1493924"/>
            <a:ext cx="11325953" cy="438586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t" anchorCtr="0">
            <a:noAutofit/>
          </a:bodyPr>
          <a:lstStyle>
            <a:lvl1pPr marL="457200" marR="0" lvl="0" indent="-381000" algn="l" rtl="0">
              <a:lnSpc>
                <a:spcPct val="95000"/>
              </a:lnSpc>
              <a:spcBef>
                <a:spcPts val="1200"/>
              </a:spcBef>
              <a:spcAft>
                <a:spcPts val="0"/>
              </a:spcAft>
              <a:buClr>
                <a:srgbClr val="151517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rgbClr val="15151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2000"/>
              <a:buFont typeface="NTR"/>
              <a:buChar char="–"/>
              <a:defRPr sz="2000" b="0" i="0" u="none" strike="noStrike" cap="none">
                <a:solidFill>
                  <a:srgbClr val="15151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TR"/>
              <a:buChar char="–"/>
              <a:defRPr sz="1800" b="0" i="0" u="none" strike="noStrike" cap="none">
                <a:solidFill>
                  <a:srgbClr val="15151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TR"/>
              <a:buChar char="–"/>
              <a:defRPr sz="1800" b="0" i="0" u="none" strike="noStrike" cap="none">
                <a:solidFill>
                  <a:srgbClr val="15151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NTR"/>
              <a:buChar char="–"/>
              <a:defRPr sz="1800" b="0" i="0" u="none" strike="noStrike" cap="none">
                <a:solidFill>
                  <a:srgbClr val="15151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30200" algn="l" rtl="0">
              <a:lnSpc>
                <a:spcPct val="107000"/>
              </a:lnSpc>
              <a:spcBef>
                <a:spcPts val="12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Arial"/>
              <a:buChar char="​"/>
              <a:defRPr sz="16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95275" algn="l" rtl="0">
              <a:lnSpc>
                <a:spcPct val="125000"/>
              </a:lnSpc>
              <a:spcBef>
                <a:spcPts val="600"/>
              </a:spcBef>
              <a:spcAft>
                <a:spcPts val="0"/>
              </a:spcAft>
              <a:buClr>
                <a:schemeClr val="dk2"/>
              </a:buClr>
              <a:buSzPts val="1050"/>
              <a:buFont typeface="Arial"/>
              <a:buChar char="​"/>
              <a:defRPr sz="105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508000" algn="l" rtl="0">
              <a:lnSpc>
                <a:spcPct val="86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4400"/>
              <a:buFont typeface="Arial"/>
              <a:buChar char="​"/>
              <a:defRPr sz="44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577850" algn="l" rtl="0">
              <a:lnSpc>
                <a:spcPct val="84000"/>
              </a:lnSpc>
              <a:spcBef>
                <a:spcPts val="1800"/>
              </a:spcBef>
              <a:spcAft>
                <a:spcPts val="0"/>
              </a:spcAft>
              <a:buClr>
                <a:schemeClr val="dk2"/>
              </a:buClr>
              <a:buSzPts val="5500"/>
              <a:buFont typeface="Arial"/>
              <a:buChar char="​"/>
              <a:defRPr sz="55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1"/>
          <p:cNvSpPr txBox="1">
            <a:spLocks noGrp="1"/>
          </p:cNvSpPr>
          <p:nvPr>
            <p:ph type="ftr" idx="11"/>
          </p:nvPr>
        </p:nvSpPr>
        <p:spPr>
          <a:xfrm>
            <a:off x="428502" y="6122980"/>
            <a:ext cx="11325913" cy="14287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91425" bIns="45700" anchor="b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800" b="0" i="0" u="none" strike="noStrike" cap="none">
                <a:solidFill>
                  <a:schemeClr val="dk2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0" name="Google Shape;10;p11"/>
          <p:cNvSpPr txBox="1"/>
          <p:nvPr/>
        </p:nvSpPr>
        <p:spPr>
          <a:xfrm>
            <a:off x="590151" y="6495779"/>
            <a:ext cx="2573688" cy="13491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|  © 2020 / Menlo Security, Inc. All rights reserved.  </a:t>
            </a:r>
            <a:endParaRPr sz="1400" b="0" i="0" u="none" strike="noStrike" cap="none" dirty="0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11"/>
          <p:cNvSpPr txBox="1"/>
          <p:nvPr/>
        </p:nvSpPr>
        <p:spPr>
          <a:xfrm>
            <a:off x="210295" y="6487826"/>
            <a:ext cx="338252" cy="1428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800"/>
              <a:buFont typeface="Arial"/>
              <a:buNone/>
            </a:pPr>
            <a:fld id="{00000000-1234-1234-1234-123412341234}" type="slidenum">
              <a:rPr lang="en-US" sz="800" b="0" i="0" u="none" strike="noStrike" cap="none">
                <a:solidFill>
                  <a:srgbClr val="A3A3A3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800" b="0" i="0" u="none" strike="noStrike" cap="none">
              <a:solidFill>
                <a:srgbClr val="A3A3A3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pSp>
        <p:nvGrpSpPr>
          <p:cNvPr id="12" name="Google Shape;12;p11"/>
          <p:cNvGrpSpPr/>
          <p:nvPr/>
        </p:nvGrpSpPr>
        <p:grpSpPr>
          <a:xfrm>
            <a:off x="11532278" y="6383116"/>
            <a:ext cx="251203" cy="397692"/>
            <a:chOff x="5274923" y="2129110"/>
            <a:chExt cx="1642155" cy="2599780"/>
          </a:xfrm>
        </p:grpSpPr>
        <p:sp>
          <p:nvSpPr>
            <p:cNvPr id="13" name="Google Shape;13;p11"/>
            <p:cNvSpPr/>
            <p:nvPr/>
          </p:nvSpPr>
          <p:spPr>
            <a:xfrm>
              <a:off x="6091790" y="2129110"/>
              <a:ext cx="825288" cy="1979009"/>
            </a:xfrm>
            <a:custGeom>
              <a:avLst/>
              <a:gdLst/>
              <a:ahLst/>
              <a:cxnLst/>
              <a:rect l="l" t="t" r="r" b="b"/>
              <a:pathLst>
                <a:path w="825288" h="1979009" extrusionOk="0">
                  <a:moveTo>
                    <a:pt x="3611" y="0"/>
                  </a:moveTo>
                  <a:cubicBezTo>
                    <a:pt x="457570" y="0"/>
                    <a:pt x="825288" y="367770"/>
                    <a:pt x="825288" y="821792"/>
                  </a:cubicBezTo>
                  <a:cubicBezTo>
                    <a:pt x="825288" y="999088"/>
                    <a:pt x="767795" y="1147634"/>
                    <a:pt x="699521" y="1272220"/>
                  </a:cubicBezTo>
                  <a:cubicBezTo>
                    <a:pt x="631248" y="1396807"/>
                    <a:pt x="550997" y="1498632"/>
                    <a:pt x="501888" y="1586082"/>
                  </a:cubicBezTo>
                  <a:cubicBezTo>
                    <a:pt x="468350" y="1644782"/>
                    <a:pt x="450383" y="1693898"/>
                    <a:pt x="450383" y="1734628"/>
                  </a:cubicBezTo>
                  <a:cubicBezTo>
                    <a:pt x="450383" y="1826870"/>
                    <a:pt x="450383" y="1826870"/>
                    <a:pt x="450383" y="1826870"/>
                  </a:cubicBezTo>
                  <a:cubicBezTo>
                    <a:pt x="450383" y="1910726"/>
                    <a:pt x="382110" y="1977811"/>
                    <a:pt x="298265" y="1979009"/>
                  </a:cubicBezTo>
                  <a:lnTo>
                    <a:pt x="214421" y="1979009"/>
                  </a:lnTo>
                  <a:cubicBezTo>
                    <a:pt x="184476" y="1979009"/>
                    <a:pt x="160520" y="1955050"/>
                    <a:pt x="160520" y="1925102"/>
                  </a:cubicBezTo>
                  <a:cubicBezTo>
                    <a:pt x="160520" y="1895153"/>
                    <a:pt x="184476" y="1871194"/>
                    <a:pt x="214421" y="1871194"/>
                  </a:cubicBezTo>
                  <a:cubicBezTo>
                    <a:pt x="298265" y="1871194"/>
                    <a:pt x="298265" y="1871194"/>
                    <a:pt x="298265" y="1871194"/>
                  </a:cubicBezTo>
                  <a:cubicBezTo>
                    <a:pt x="323418" y="1871194"/>
                    <a:pt x="343781" y="1852027"/>
                    <a:pt x="343781" y="1826870"/>
                  </a:cubicBezTo>
                  <a:cubicBezTo>
                    <a:pt x="343781" y="1734628"/>
                    <a:pt x="343781" y="1734628"/>
                    <a:pt x="343781" y="1734628"/>
                  </a:cubicBezTo>
                  <a:cubicBezTo>
                    <a:pt x="343781" y="1663949"/>
                    <a:pt x="372527" y="1598062"/>
                    <a:pt x="408461" y="1533373"/>
                  </a:cubicBezTo>
                  <a:cubicBezTo>
                    <a:pt x="446790" y="1468684"/>
                    <a:pt x="493503" y="1402797"/>
                    <a:pt x="539019" y="1330920"/>
                  </a:cubicBezTo>
                  <a:cubicBezTo>
                    <a:pt x="631248" y="1188364"/>
                    <a:pt x="717488" y="1027839"/>
                    <a:pt x="718686" y="821792"/>
                  </a:cubicBezTo>
                  <a:cubicBezTo>
                    <a:pt x="717488" y="624131"/>
                    <a:pt x="638435" y="445637"/>
                    <a:pt x="509074" y="316258"/>
                  </a:cubicBezTo>
                  <a:cubicBezTo>
                    <a:pt x="379714" y="186880"/>
                    <a:pt x="201245" y="107815"/>
                    <a:pt x="3611" y="107815"/>
                  </a:cubicBezTo>
                  <a:lnTo>
                    <a:pt x="0" y="108177"/>
                  </a:lnTo>
                  <a:lnTo>
                    <a:pt x="0" y="365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4" name="Google Shape;14;p11"/>
            <p:cNvSpPr/>
            <p:nvPr/>
          </p:nvSpPr>
          <p:spPr>
            <a:xfrm>
              <a:off x="5274923" y="2129293"/>
              <a:ext cx="816867" cy="1978826"/>
            </a:xfrm>
            <a:custGeom>
              <a:avLst/>
              <a:gdLst/>
              <a:ahLst/>
              <a:cxnLst/>
              <a:rect l="l" t="t" r="r" b="b"/>
              <a:pathLst>
                <a:path w="816867" h="1978826" extrusionOk="0">
                  <a:moveTo>
                    <a:pt x="816867" y="0"/>
                  </a:moveTo>
                  <a:lnTo>
                    <a:pt x="816867" y="107994"/>
                  </a:lnTo>
                  <a:lnTo>
                    <a:pt x="677008" y="122008"/>
                  </a:lnTo>
                  <a:cubicBezTo>
                    <a:pt x="537878" y="150309"/>
                    <a:pt x="413234" y="219041"/>
                    <a:pt x="316214" y="316075"/>
                  </a:cubicBezTo>
                  <a:cubicBezTo>
                    <a:pt x="186854" y="445454"/>
                    <a:pt x="106603" y="623948"/>
                    <a:pt x="106603" y="821609"/>
                  </a:cubicBezTo>
                  <a:cubicBezTo>
                    <a:pt x="106603" y="972550"/>
                    <a:pt x="155712" y="1100731"/>
                    <a:pt x="219194" y="1216932"/>
                  </a:cubicBezTo>
                  <a:cubicBezTo>
                    <a:pt x="282676" y="1333133"/>
                    <a:pt x="360532" y="1433760"/>
                    <a:pt x="415630" y="1531992"/>
                  </a:cubicBezTo>
                  <a:cubicBezTo>
                    <a:pt x="452761" y="1597879"/>
                    <a:pt x="481508" y="1662568"/>
                    <a:pt x="481508" y="1734445"/>
                  </a:cubicBezTo>
                  <a:cubicBezTo>
                    <a:pt x="481508" y="1826687"/>
                    <a:pt x="481508" y="1826687"/>
                    <a:pt x="481508" y="1826687"/>
                  </a:cubicBezTo>
                  <a:cubicBezTo>
                    <a:pt x="481508" y="1851844"/>
                    <a:pt x="501870" y="1871011"/>
                    <a:pt x="525826" y="1871011"/>
                  </a:cubicBezTo>
                  <a:cubicBezTo>
                    <a:pt x="610868" y="1871011"/>
                    <a:pt x="610868" y="1871011"/>
                    <a:pt x="610868" y="1871011"/>
                  </a:cubicBezTo>
                  <a:cubicBezTo>
                    <a:pt x="640812" y="1871011"/>
                    <a:pt x="664768" y="1894970"/>
                    <a:pt x="664768" y="1924919"/>
                  </a:cubicBezTo>
                  <a:cubicBezTo>
                    <a:pt x="664768" y="1954867"/>
                    <a:pt x="640812" y="1978826"/>
                    <a:pt x="610868" y="1978826"/>
                  </a:cubicBezTo>
                  <a:cubicBezTo>
                    <a:pt x="525826" y="1978826"/>
                    <a:pt x="525826" y="1978826"/>
                    <a:pt x="525826" y="1978826"/>
                  </a:cubicBezTo>
                  <a:cubicBezTo>
                    <a:pt x="443179" y="1977628"/>
                    <a:pt x="374905" y="1910543"/>
                    <a:pt x="374905" y="1826687"/>
                  </a:cubicBezTo>
                  <a:cubicBezTo>
                    <a:pt x="374905" y="1734445"/>
                    <a:pt x="374905" y="1734445"/>
                    <a:pt x="374905" y="1734445"/>
                  </a:cubicBezTo>
                  <a:cubicBezTo>
                    <a:pt x="374905" y="1693715"/>
                    <a:pt x="356939" y="1643401"/>
                    <a:pt x="323401" y="1584702"/>
                  </a:cubicBezTo>
                  <a:cubicBezTo>
                    <a:pt x="289863" y="1526002"/>
                    <a:pt x="243150" y="1460115"/>
                    <a:pt x="195238" y="1385842"/>
                  </a:cubicBezTo>
                  <a:cubicBezTo>
                    <a:pt x="100614" y="1238495"/>
                    <a:pt x="0" y="1055209"/>
                    <a:pt x="0" y="821609"/>
                  </a:cubicBezTo>
                  <a:cubicBezTo>
                    <a:pt x="0" y="395963"/>
                    <a:pt x="323190" y="46125"/>
                    <a:pt x="736652" y="4058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5" name="Google Shape;15;p11"/>
            <p:cNvSpPr/>
            <p:nvPr/>
          </p:nvSpPr>
          <p:spPr>
            <a:xfrm>
              <a:off x="5714635" y="4183911"/>
              <a:ext cx="762730" cy="107673"/>
            </a:xfrm>
            <a:custGeom>
              <a:avLst/>
              <a:gdLst/>
              <a:ahLst/>
              <a:cxnLst/>
              <a:rect l="l" t="t" r="r" b="b"/>
              <a:pathLst>
                <a:path w="637" h="90" extrusionOk="0">
                  <a:moveTo>
                    <a:pt x="637" y="45"/>
                  </a:moveTo>
                  <a:cubicBezTo>
                    <a:pt x="637" y="69"/>
                    <a:pt x="617" y="90"/>
                    <a:pt x="592" y="90"/>
                  </a:cubicBezTo>
                  <a:cubicBezTo>
                    <a:pt x="44" y="90"/>
                    <a:pt x="44" y="90"/>
                    <a:pt x="44" y="90"/>
                  </a:cubicBezTo>
                  <a:cubicBezTo>
                    <a:pt x="20" y="90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6" name="Google Shape;16;p11"/>
            <p:cNvSpPr/>
            <p:nvPr/>
          </p:nvSpPr>
          <p:spPr>
            <a:xfrm>
              <a:off x="5714635" y="4402865"/>
              <a:ext cx="762730" cy="106469"/>
            </a:xfrm>
            <a:custGeom>
              <a:avLst/>
              <a:gdLst/>
              <a:ahLst/>
              <a:cxnLst/>
              <a:rect l="l" t="t" r="r" b="b"/>
              <a:pathLst>
                <a:path w="637" h="89" extrusionOk="0">
                  <a:moveTo>
                    <a:pt x="637" y="45"/>
                  </a:moveTo>
                  <a:cubicBezTo>
                    <a:pt x="637" y="69"/>
                    <a:pt x="617" y="89"/>
                    <a:pt x="592" y="89"/>
                  </a:cubicBezTo>
                  <a:cubicBezTo>
                    <a:pt x="44" y="89"/>
                    <a:pt x="44" y="89"/>
                    <a:pt x="44" y="89"/>
                  </a:cubicBezTo>
                  <a:cubicBezTo>
                    <a:pt x="20" y="89"/>
                    <a:pt x="0" y="69"/>
                    <a:pt x="0" y="45"/>
                  </a:cubicBezTo>
                  <a:cubicBezTo>
                    <a:pt x="0" y="20"/>
                    <a:pt x="20" y="0"/>
                    <a:pt x="44" y="0"/>
                  </a:cubicBezTo>
                  <a:cubicBezTo>
                    <a:pt x="592" y="0"/>
                    <a:pt x="592" y="0"/>
                    <a:pt x="592" y="0"/>
                  </a:cubicBezTo>
                  <a:cubicBezTo>
                    <a:pt x="617" y="0"/>
                    <a:pt x="637" y="20"/>
                    <a:pt x="637" y="45"/>
                  </a:cubicBezTo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7" name="Google Shape;17;p11"/>
            <p:cNvSpPr/>
            <p:nvPr/>
          </p:nvSpPr>
          <p:spPr>
            <a:xfrm>
              <a:off x="5809074" y="4622421"/>
              <a:ext cx="565431" cy="106469"/>
            </a:xfrm>
            <a:custGeom>
              <a:avLst/>
              <a:gdLst/>
              <a:ahLst/>
              <a:cxnLst/>
              <a:rect l="l" t="t" r="r" b="b"/>
              <a:pathLst>
                <a:path w="472" h="89" extrusionOk="0">
                  <a:moveTo>
                    <a:pt x="0" y="0"/>
                  </a:moveTo>
                  <a:cubicBezTo>
                    <a:pt x="0" y="0"/>
                    <a:pt x="38" y="89"/>
                    <a:pt x="236" y="89"/>
                  </a:cubicBezTo>
                  <a:cubicBezTo>
                    <a:pt x="434" y="89"/>
                    <a:pt x="472" y="0"/>
                    <a:pt x="472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11"/>
            <p:cNvSpPr/>
            <p:nvPr/>
          </p:nvSpPr>
          <p:spPr>
            <a:xfrm>
              <a:off x="5821104" y="3278018"/>
              <a:ext cx="549791" cy="620771"/>
            </a:xfrm>
            <a:custGeom>
              <a:avLst/>
              <a:gdLst/>
              <a:ahLst/>
              <a:cxnLst/>
              <a:rect l="l" t="t" r="r" b="b"/>
              <a:pathLst>
                <a:path w="459" h="518" extrusionOk="0">
                  <a:moveTo>
                    <a:pt x="229" y="369"/>
                  </a:moveTo>
                  <a:cubicBezTo>
                    <a:pt x="217" y="369"/>
                    <a:pt x="206" y="365"/>
                    <a:pt x="198" y="358"/>
                  </a:cubicBezTo>
                  <a:cubicBezTo>
                    <a:pt x="190" y="351"/>
                    <a:pt x="183" y="344"/>
                    <a:pt x="179" y="336"/>
                  </a:cubicBezTo>
                  <a:cubicBezTo>
                    <a:pt x="92" y="153"/>
                    <a:pt x="92" y="153"/>
                    <a:pt x="92" y="153"/>
                  </a:cubicBezTo>
                  <a:cubicBezTo>
                    <a:pt x="92" y="481"/>
                    <a:pt x="92" y="481"/>
                    <a:pt x="92" y="481"/>
                  </a:cubicBezTo>
                  <a:cubicBezTo>
                    <a:pt x="92" y="491"/>
                    <a:pt x="87" y="499"/>
                    <a:pt x="79" y="507"/>
                  </a:cubicBezTo>
                  <a:cubicBezTo>
                    <a:pt x="71" y="514"/>
                    <a:pt x="60" y="518"/>
                    <a:pt x="47" y="518"/>
                  </a:cubicBezTo>
                  <a:cubicBezTo>
                    <a:pt x="33" y="518"/>
                    <a:pt x="22" y="514"/>
                    <a:pt x="13" y="507"/>
                  </a:cubicBezTo>
                  <a:cubicBezTo>
                    <a:pt x="4" y="499"/>
                    <a:pt x="0" y="491"/>
                    <a:pt x="0" y="481"/>
                  </a:cubicBezTo>
                  <a:cubicBezTo>
                    <a:pt x="0" y="38"/>
                    <a:pt x="0" y="38"/>
                    <a:pt x="0" y="38"/>
                  </a:cubicBezTo>
                  <a:cubicBezTo>
                    <a:pt x="0" y="29"/>
                    <a:pt x="4" y="20"/>
                    <a:pt x="13" y="13"/>
                  </a:cubicBezTo>
                  <a:cubicBezTo>
                    <a:pt x="22" y="5"/>
                    <a:pt x="33" y="1"/>
                    <a:pt x="47" y="1"/>
                  </a:cubicBezTo>
                  <a:cubicBezTo>
                    <a:pt x="60" y="1"/>
                    <a:pt x="60" y="1"/>
                    <a:pt x="60" y="1"/>
                  </a:cubicBezTo>
                  <a:cubicBezTo>
                    <a:pt x="74" y="1"/>
                    <a:pt x="85" y="4"/>
                    <a:pt x="94" y="9"/>
                  </a:cubicBezTo>
                  <a:cubicBezTo>
                    <a:pt x="103" y="14"/>
                    <a:pt x="109" y="20"/>
                    <a:pt x="114" y="29"/>
                  </a:cubicBezTo>
                  <a:cubicBezTo>
                    <a:pt x="229" y="261"/>
                    <a:pt x="229" y="261"/>
                    <a:pt x="229" y="261"/>
                  </a:cubicBezTo>
                  <a:cubicBezTo>
                    <a:pt x="345" y="29"/>
                    <a:pt x="345" y="29"/>
                    <a:pt x="345" y="29"/>
                  </a:cubicBezTo>
                  <a:cubicBezTo>
                    <a:pt x="350" y="20"/>
                    <a:pt x="357" y="13"/>
                    <a:pt x="366" y="8"/>
                  </a:cubicBezTo>
                  <a:cubicBezTo>
                    <a:pt x="374" y="2"/>
                    <a:pt x="386" y="0"/>
                    <a:pt x="399" y="1"/>
                  </a:cubicBezTo>
                  <a:cubicBezTo>
                    <a:pt x="412" y="1"/>
                    <a:pt x="412" y="1"/>
                    <a:pt x="412" y="1"/>
                  </a:cubicBezTo>
                  <a:cubicBezTo>
                    <a:pt x="427" y="1"/>
                    <a:pt x="438" y="5"/>
                    <a:pt x="446" y="13"/>
                  </a:cubicBezTo>
                  <a:cubicBezTo>
                    <a:pt x="455" y="20"/>
                    <a:pt x="459" y="29"/>
                    <a:pt x="459" y="38"/>
                  </a:cubicBezTo>
                  <a:cubicBezTo>
                    <a:pt x="459" y="481"/>
                    <a:pt x="459" y="481"/>
                    <a:pt x="459" y="481"/>
                  </a:cubicBezTo>
                  <a:cubicBezTo>
                    <a:pt x="459" y="491"/>
                    <a:pt x="455" y="499"/>
                    <a:pt x="446" y="507"/>
                  </a:cubicBezTo>
                  <a:cubicBezTo>
                    <a:pt x="438" y="514"/>
                    <a:pt x="427" y="518"/>
                    <a:pt x="412" y="518"/>
                  </a:cubicBezTo>
                  <a:cubicBezTo>
                    <a:pt x="399" y="518"/>
                    <a:pt x="388" y="514"/>
                    <a:pt x="380" y="507"/>
                  </a:cubicBezTo>
                  <a:cubicBezTo>
                    <a:pt x="372" y="499"/>
                    <a:pt x="368" y="491"/>
                    <a:pt x="368" y="481"/>
                  </a:cubicBezTo>
                  <a:cubicBezTo>
                    <a:pt x="368" y="153"/>
                    <a:pt x="368" y="153"/>
                    <a:pt x="368" y="153"/>
                  </a:cubicBezTo>
                  <a:cubicBezTo>
                    <a:pt x="280" y="336"/>
                    <a:pt x="280" y="336"/>
                    <a:pt x="280" y="336"/>
                  </a:cubicBezTo>
                  <a:cubicBezTo>
                    <a:pt x="276" y="344"/>
                    <a:pt x="270" y="351"/>
                    <a:pt x="261" y="358"/>
                  </a:cubicBezTo>
                  <a:cubicBezTo>
                    <a:pt x="253" y="365"/>
                    <a:pt x="242" y="369"/>
                    <a:pt x="229" y="369"/>
                  </a:cubicBezTo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800"/>
                <a:buFont typeface="Arial"/>
                <a:buNone/>
              </a:pPr>
              <a:endPara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70" r:id="rId16"/>
    <p:sldLayoutId id="2147483671" r:id="rId17"/>
    <p:sldLayoutId id="2147483672" r:id="rId18"/>
    <p:sldLayoutId id="2147483673" r:id="rId19"/>
    <p:sldLayoutId id="2147483674" r:id="rId20"/>
  </p:sldLayoutIdLst>
  <p:transition>
    <p:fad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888">
          <p15:clr>
            <a:srgbClr val="F26B43"/>
          </p15:clr>
        </p15:guide>
        <p15:guide id="2" pos="3840">
          <p15:clr>
            <a:srgbClr val="F26B43"/>
          </p15:clr>
        </p15:guide>
        <p15:guide id="3" orient="horz" pos="216">
          <p15:clr>
            <a:srgbClr val="F26B43"/>
          </p15:clr>
        </p15:guide>
        <p15:guide id="4" orient="horz" pos="1008">
          <p15:clr>
            <a:srgbClr val="F26B43"/>
          </p15:clr>
        </p15:guide>
        <p15:guide id="5" orient="horz" pos="1977">
          <p15:clr>
            <a:srgbClr val="F26B43"/>
          </p15:clr>
        </p15:guide>
        <p15:guide id="6" pos="264">
          <p15:clr>
            <a:srgbClr val="F26B43"/>
          </p15:clr>
        </p15:guide>
        <p15:guide id="7" orient="horz" pos="56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スクリーンショット が含まれている画像&#10;&#10;自動的に生成された説明">
            <a:extLst>
              <a:ext uri="{FF2B5EF4-FFF2-40B4-BE49-F238E27FC236}">
                <a16:creationId xmlns:a16="http://schemas.microsoft.com/office/drawing/2014/main" id="{C55CCD46-718B-4449-B06F-03C82901105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4339" y="573710"/>
            <a:ext cx="11340076" cy="5310143"/>
          </a:xfrm>
          <a:prstGeom prst="rect">
            <a:avLst/>
          </a:prstGeom>
        </p:spPr>
      </p:pic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ADD08AC3-745B-0D43-958E-4AD5EC23C1EF}"/>
              </a:ext>
            </a:extLst>
          </p:cNvPr>
          <p:cNvSpPr/>
          <p:nvPr/>
        </p:nvSpPr>
        <p:spPr>
          <a:xfrm>
            <a:off x="1579418" y="1496291"/>
            <a:ext cx="10174997" cy="367200"/>
          </a:xfrm>
          <a:prstGeom prst="rect">
            <a:avLst/>
          </a:prstGeom>
          <a:noFill/>
          <a:ln w="381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515C9FF9-D32A-2648-9391-397884C50F28}"/>
              </a:ext>
            </a:extLst>
          </p:cNvPr>
          <p:cNvSpPr txBox="1"/>
          <p:nvPr/>
        </p:nvSpPr>
        <p:spPr>
          <a:xfrm>
            <a:off x="3932834" y="1126959"/>
            <a:ext cx="546816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>
                <a:solidFill>
                  <a:schemeClr val="accent4"/>
                </a:solidFill>
              </a:rPr>
              <a:t>These text should be c</a:t>
            </a:r>
            <a:r>
              <a:rPr lang="en" altLang="ja-JP" sz="1800" dirty="0">
                <a:solidFill>
                  <a:schemeClr val="accent4"/>
                </a:solidFill>
              </a:rPr>
              <a:t>entered and equally spaced.</a:t>
            </a:r>
            <a:r>
              <a:rPr kumimoji="1" lang="en-US" altLang="ja-JP" sz="1800" dirty="0">
                <a:solidFill>
                  <a:schemeClr val="accent4"/>
                </a:solidFill>
              </a:rPr>
              <a:t> </a:t>
            </a:r>
            <a:endParaRPr kumimoji="1" lang="ja-JP" altLang="en-US" sz="1800">
              <a:solidFill>
                <a:schemeClr val="accent4"/>
              </a:solidFill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4B3E444-A6FA-E041-9437-2254DA72F6C0}"/>
              </a:ext>
            </a:extLst>
          </p:cNvPr>
          <p:cNvSpPr/>
          <p:nvPr/>
        </p:nvSpPr>
        <p:spPr>
          <a:xfrm>
            <a:off x="591788" y="2609973"/>
            <a:ext cx="288000" cy="2160000"/>
          </a:xfrm>
          <a:prstGeom prst="rect">
            <a:avLst/>
          </a:prstGeom>
          <a:noFill/>
          <a:ln w="38100">
            <a:solidFill>
              <a:schemeClr val="accent4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C0EC977D-E2A9-ED42-A277-766B070942D0}"/>
              </a:ext>
            </a:extLst>
          </p:cNvPr>
          <p:cNvSpPr/>
          <p:nvPr/>
        </p:nvSpPr>
        <p:spPr>
          <a:xfrm>
            <a:off x="5714999" y="4381993"/>
            <a:ext cx="432000" cy="174987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26F6135-42FF-9A47-8017-137E46273C4F}"/>
              </a:ext>
            </a:extLst>
          </p:cNvPr>
          <p:cNvSpPr/>
          <p:nvPr/>
        </p:nvSpPr>
        <p:spPr>
          <a:xfrm>
            <a:off x="7755576" y="4381995"/>
            <a:ext cx="432000" cy="174986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215A54E4-9F3D-F64D-AC6F-BFA80BA83E45}"/>
              </a:ext>
            </a:extLst>
          </p:cNvPr>
          <p:cNvSpPr/>
          <p:nvPr/>
        </p:nvSpPr>
        <p:spPr>
          <a:xfrm>
            <a:off x="8561119" y="4381995"/>
            <a:ext cx="432000" cy="174986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A6C15A1-7891-2145-B5A1-562953F25993}"/>
              </a:ext>
            </a:extLst>
          </p:cNvPr>
          <p:cNvSpPr/>
          <p:nvPr/>
        </p:nvSpPr>
        <p:spPr>
          <a:xfrm>
            <a:off x="9796153" y="4381995"/>
            <a:ext cx="1958262" cy="174986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54852DCA-3803-1149-914D-9F6C27F85C6B}"/>
              </a:ext>
            </a:extLst>
          </p:cNvPr>
          <p:cNvSpPr/>
          <p:nvPr/>
        </p:nvSpPr>
        <p:spPr>
          <a:xfrm>
            <a:off x="1585585" y="4391887"/>
            <a:ext cx="432000" cy="174987"/>
          </a:xfrm>
          <a:prstGeom prst="rect">
            <a:avLst/>
          </a:prstGeom>
          <a:noFill/>
          <a:ln w="38100">
            <a:solidFill>
              <a:schemeClr val="accent2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C5E937F5-AA63-0740-9E71-C8AEE6F3458F}"/>
              </a:ext>
            </a:extLst>
          </p:cNvPr>
          <p:cNvSpPr txBox="1"/>
          <p:nvPr/>
        </p:nvSpPr>
        <p:spPr>
          <a:xfrm>
            <a:off x="4804867" y="4012661"/>
            <a:ext cx="37240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>
                <a:solidFill>
                  <a:schemeClr val="accent2"/>
                </a:solidFill>
                <a:latin typeface="+mn-lt"/>
              </a:rPr>
              <a:t>These text should be </a:t>
            </a:r>
            <a:r>
              <a:rPr lang="en" altLang="ja-JP" sz="1800" dirty="0">
                <a:solidFill>
                  <a:schemeClr val="accent2"/>
                </a:solidFill>
                <a:latin typeface="+mn-lt"/>
              </a:rPr>
              <a:t>right-aligned.</a:t>
            </a:r>
            <a:endParaRPr kumimoji="1" lang="ja-JP" altLang="en-US" sz="180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76D2BB13-B295-9B47-9613-4A3DBF935B72}"/>
              </a:ext>
            </a:extLst>
          </p:cNvPr>
          <p:cNvSpPr txBox="1"/>
          <p:nvPr/>
        </p:nvSpPr>
        <p:spPr>
          <a:xfrm>
            <a:off x="2549954" y="388295"/>
            <a:ext cx="822533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kumimoji="1" lang="en-US" altLang="ja-JP" sz="1800" dirty="0">
                <a:solidFill>
                  <a:schemeClr val="accent6"/>
                </a:solidFill>
              </a:rPr>
              <a:t>The original document uses MS Gothic but the isolated document uses Mincho.</a:t>
            </a:r>
            <a:endParaRPr kumimoji="1" lang="ja-JP" altLang="en-US" sz="18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031713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Menlo_2019">
  <a:themeElements>
    <a:clrScheme name="MenloColors_Light">
      <a:dk1>
        <a:srgbClr val="000000"/>
      </a:dk1>
      <a:lt1>
        <a:srgbClr val="FFFFFF"/>
      </a:lt1>
      <a:dk2>
        <a:srgbClr val="676767"/>
      </a:dk2>
      <a:lt2>
        <a:srgbClr val="DDDEE0"/>
      </a:lt2>
      <a:accent1>
        <a:srgbClr val="122843"/>
      </a:accent1>
      <a:accent2>
        <a:srgbClr val="F78313"/>
      </a:accent2>
      <a:accent3>
        <a:srgbClr val="8EC1CF"/>
      </a:accent3>
      <a:accent4>
        <a:srgbClr val="EE5B4D"/>
      </a:accent4>
      <a:accent5>
        <a:srgbClr val="5EC4E4"/>
      </a:accent5>
      <a:accent6>
        <a:srgbClr val="8BC43F"/>
      </a:accent6>
      <a:hlink>
        <a:srgbClr val="F78313"/>
      </a:hlink>
      <a:folHlink>
        <a:srgbClr val="67676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5507</TotalTime>
  <Words>29</Words>
  <Application>Microsoft Macintosh PowerPoint</Application>
  <PresentationFormat>ワイド画面</PresentationFormat>
  <Paragraphs>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NTR</vt:lpstr>
      <vt:lpstr>Arial</vt:lpstr>
      <vt:lpstr>Calibri</vt:lpstr>
      <vt:lpstr>Corbel</vt:lpstr>
      <vt:lpstr>Menlo_2019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Insights</dc:title>
  <dc:creator>Mehul Patel</dc:creator>
  <cp:lastModifiedBy>Microsoft Office User</cp:lastModifiedBy>
  <cp:revision>266</cp:revision>
  <dcterms:created xsi:type="dcterms:W3CDTF">2020-03-19T21:23:53Z</dcterms:created>
  <dcterms:modified xsi:type="dcterms:W3CDTF">2020-09-17T09:11:45Z</dcterms:modified>
</cp:coreProperties>
</file>